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 id="2147483678" r:id="rId2"/>
    <p:sldMasterId id="2147483679" r:id="rId3"/>
  </p:sldMasterIdLst>
  <p:notesMasterIdLst>
    <p:notesMasterId r:id="rId56"/>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Lst>
  <p:sldSz cx="9144000" cy="5143500" type="screen16x9"/>
  <p:notesSz cx="6858000" cy="9144000"/>
  <p:embeddedFontLst>
    <p:embeddedFont>
      <p:font typeface="Calibri" panose="020F0502020204030204" pitchFamily="34" charset="0"/>
      <p:regular r:id="rId57"/>
      <p:bold r:id="rId58"/>
      <p:italic r:id="rId59"/>
      <p:boldItalic r:id="rId60"/>
    </p:embeddedFont>
    <p:embeddedFont>
      <p:font typeface="Oswald" panose="020B0604020202020204" charset="0"/>
      <p:regular r:id="rId61"/>
      <p:bold r:id="rId62"/>
    </p:embeddedFont>
    <p:embeddedFont>
      <p:font typeface="Roboto" panose="02000000000000000000" pitchFamily="2" charset="0"/>
      <p:regular r:id="rId63"/>
      <p:bold r:id="rId64"/>
      <p:italic r:id="rId65"/>
      <p:boldItalic r:id="rId66"/>
    </p:embeddedFont>
    <p:embeddedFont>
      <p:font typeface="Sorts Mill Goudy" panose="020B0604020202020204" charset="0"/>
      <p:regular r:id="rId67"/>
      <p: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78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font" Target="fonts/font7.fntdata"/><Relationship Id="rId68" Type="http://schemas.openxmlformats.org/officeDocument/2006/relationships/font" Target="fonts/font12.fntdata"/><Relationship Id="rId7" Type="http://schemas.openxmlformats.org/officeDocument/2006/relationships/slide" Target="slides/slide4.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font" Target="fonts/font2.fntdata"/><Relationship Id="rId66" Type="http://schemas.openxmlformats.org/officeDocument/2006/relationships/font" Target="fonts/font10.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1.fntdata"/><Relationship Id="rId61" Type="http://schemas.openxmlformats.org/officeDocument/2006/relationships/font" Target="fonts/font5.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4.fntdata"/><Relationship Id="rId65" Type="http://schemas.openxmlformats.org/officeDocument/2006/relationships/font" Target="fonts/font9.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6.fntdata"/><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9ea13cc77a_2_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 name="Google Shape;200;g9ea13cc77a_2_1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9ea13cc77a_2_1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9ea13cc77a_0_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 name="Google Shape;258;g9ea13cc77a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9ea97676a8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9ea97676a8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a56a47e864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a56a47e86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9ea13cc77a_2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g9ea13cc77a_2_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9ea97676a8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9ea97676a8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9ea13cc77a_2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5" name="Google Shape;285;g9ea13cc77a_2_2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a56a47e864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a56a47e864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a56a47e864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a56a47e86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9ea13cc77a_2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1" name="Google Shape;301;g9ea13cc77a_2_2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9ea13cc77a_2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0" name="Google Shape;310;g9ea13cc77a_2_2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9ea13cc77a_2_15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g9ea13cc77a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9ea13cc77a_2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g9ea13cc77a_2_2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9ea97676a8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9ea97676a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9ea97676a8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9ea97676a8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9ea97676a8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9ea97676a8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9ea97676a8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9ea97676a8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9ea97676a8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9ea97676a8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9ea13cc77a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8" name="Google Shape;348;g9ea13cc77a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a56a47e864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a56a47e86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a56a47e864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a56a47e86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9ea97676a8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9ea97676a8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9ea13cc77a_2_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g9ea13cc77a_2_1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g9ea13cc77a_2_1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9ee6b6c890_1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9ee6b6c890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9ee6b6c890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9ee6b6c89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9ee6b6c890_1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9ee6b6c890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9ee6b6c890_1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9ee6b6c890_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9ee6b6c890_1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9ee6b6c890_1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9ea97676a8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9ea97676a8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9ee6b6c890_1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9ee6b6c890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9ea97676a8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9ea97676a8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9ea97676a8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9ea97676a8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9ea97676a8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9ea97676a8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9ee6b6c890_1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9ee6b6c890_1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9ea97676a8_0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9ea97676a8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9ea97676a8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9ea97676a8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9ee6b6c890_2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9ee6b6c890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9ee6b6c890_2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9ee6b6c890_2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9ee6b6c890_2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9ee6b6c890_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9ee6b6c890_2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9ee6b6c890_2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9ee6b6c890_1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9ee6b6c890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a4e809358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a4e80935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a56a47e864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a56a47e86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a4e8093589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a4e809358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ea13cc77a_2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g9ea13cc77a_2_1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a56a47e864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a56a47e864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9ea97676a8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9ea97676a8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a56a47e864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a56a47e86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a4ef8e5733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a4ef8e573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9ea97676a8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 name="Google Shape;242;g9ea97676a8_5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9eac4ce43e_1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9eac4ce43e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9ea97676a8_5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 name="Google Shape;253;g9ea97676a8_5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685346" y="457200"/>
            <a:ext cx="7765321" cy="942975"/>
          </a:xfrm>
          <a:prstGeom prst="rect">
            <a:avLst/>
          </a:prstGeom>
          <a:noFill/>
          <a:ln>
            <a:noFill/>
          </a:ln>
          <a:effectLst>
            <a:outerShdw blurRad="25400">
              <a:srgbClr val="000000">
                <a:alpha val="45882"/>
              </a:srgbClr>
            </a:outerShdw>
          </a:effectLst>
        </p:spPr>
        <p:txBody>
          <a:bodyPr spcFirstLastPara="1" wrap="square" lIns="68575" tIns="34275" rIns="68575" bIns="34275" anchor="ctr" anchorCtr="0">
            <a:noAutofit/>
          </a:bodyPr>
          <a:lstStyle>
            <a:lvl1pPr lvl="0" algn="ctr">
              <a:lnSpc>
                <a:spcPct val="90000"/>
              </a:lnSpc>
              <a:spcBef>
                <a:spcPts val="0"/>
              </a:spcBef>
              <a:spcAft>
                <a:spcPts val="0"/>
              </a:spcAft>
              <a:buClr>
                <a:schemeClr val="lt2"/>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8" name="Google Shape;58;p14"/>
          <p:cNvSpPr txBox="1">
            <a:spLocks noGrp="1"/>
          </p:cNvSpPr>
          <p:nvPr>
            <p:ph type="body" idx="1"/>
          </p:nvPr>
        </p:nvSpPr>
        <p:spPr>
          <a:xfrm>
            <a:off x="685346" y="1557338"/>
            <a:ext cx="7765321" cy="2786062"/>
          </a:xfrm>
          <a:prstGeom prst="rect">
            <a:avLst/>
          </a:prstGeom>
          <a:noFill/>
          <a:ln>
            <a:noFill/>
          </a:ln>
          <a:effectLst>
            <a:outerShdw blurRad="25400">
              <a:srgbClr val="000000">
                <a:alpha val="45882"/>
              </a:srgbClr>
            </a:outerShdw>
          </a:effectLst>
        </p:spPr>
        <p:txBody>
          <a:bodyPr spcFirstLastPara="1" wrap="square" lIns="68575" tIns="34275" rIns="68575" bIns="34275" anchor="t" anchorCtr="0">
            <a:noAutofit/>
          </a:bodyPr>
          <a:lstStyle>
            <a:lvl1pPr marL="457200" lvl="0" indent="-285750" algn="l">
              <a:lnSpc>
                <a:spcPct val="110000"/>
              </a:lnSpc>
              <a:spcBef>
                <a:spcPts val="300"/>
              </a:spcBef>
              <a:spcAft>
                <a:spcPts val="0"/>
              </a:spcAft>
              <a:buSzPts val="900"/>
              <a:buChar char="◈"/>
              <a:defRPr/>
            </a:lvl1pPr>
            <a:lvl2pPr marL="914400" lvl="1" indent="-285750" algn="l">
              <a:spcBef>
                <a:spcPts val="500"/>
              </a:spcBef>
              <a:spcAft>
                <a:spcPts val="0"/>
              </a:spcAft>
              <a:buSzPts val="900"/>
              <a:buChar char="🞚"/>
              <a:defRPr/>
            </a:lvl2pPr>
            <a:lvl3pPr marL="1371600" lvl="2" indent="-285750" algn="l">
              <a:spcBef>
                <a:spcPts val="500"/>
              </a:spcBef>
              <a:spcAft>
                <a:spcPts val="0"/>
              </a:spcAft>
              <a:buSzPts val="900"/>
              <a:buChar char="◈"/>
              <a:defRPr/>
            </a:lvl3pPr>
            <a:lvl4pPr marL="1828800" lvl="3" indent="-285750" algn="l">
              <a:spcBef>
                <a:spcPts val="500"/>
              </a:spcBef>
              <a:spcAft>
                <a:spcPts val="0"/>
              </a:spcAft>
              <a:buSzPts val="900"/>
              <a:buChar char="🞚"/>
              <a:defRPr/>
            </a:lvl4pPr>
            <a:lvl5pPr marL="2286000" lvl="4" indent="-285750" algn="l">
              <a:spcBef>
                <a:spcPts val="500"/>
              </a:spcBef>
              <a:spcAft>
                <a:spcPts val="0"/>
              </a:spcAft>
              <a:buSzPts val="900"/>
              <a:buChar char="◈"/>
              <a:defRPr/>
            </a:lvl5pPr>
            <a:lvl6pPr marL="2743200" lvl="5" indent="-285750" algn="l">
              <a:spcBef>
                <a:spcPts val="500"/>
              </a:spcBef>
              <a:spcAft>
                <a:spcPts val="0"/>
              </a:spcAft>
              <a:buSzPts val="900"/>
              <a:buChar char="◈"/>
              <a:defRPr/>
            </a:lvl6pPr>
            <a:lvl7pPr marL="3200400" lvl="6" indent="-285750" algn="l">
              <a:spcBef>
                <a:spcPts val="500"/>
              </a:spcBef>
              <a:spcAft>
                <a:spcPts val="0"/>
              </a:spcAft>
              <a:buSzPts val="900"/>
              <a:buChar char="◈"/>
              <a:defRPr/>
            </a:lvl7pPr>
            <a:lvl8pPr marL="3657600" lvl="7" indent="-285750" algn="l">
              <a:spcBef>
                <a:spcPts val="500"/>
              </a:spcBef>
              <a:spcAft>
                <a:spcPts val="0"/>
              </a:spcAft>
              <a:buSzPts val="900"/>
              <a:buChar char="◈"/>
              <a:defRPr/>
            </a:lvl8pPr>
            <a:lvl9pPr marL="4114800" lvl="8" indent="-285750" algn="l">
              <a:spcBef>
                <a:spcPts val="500"/>
              </a:spcBef>
              <a:spcAft>
                <a:spcPts val="500"/>
              </a:spcAft>
              <a:buSzPts val="900"/>
              <a:buChar char="◈"/>
              <a:defRPr/>
            </a:lvl9pPr>
          </a:lstStyle>
          <a:p>
            <a:endParaRPr/>
          </a:p>
        </p:txBody>
      </p:sp>
      <p:sp>
        <p:nvSpPr>
          <p:cNvPr id="59" name="Google Shape;59;p14"/>
          <p:cNvSpPr txBox="1">
            <a:spLocks noGrp="1"/>
          </p:cNvSpPr>
          <p:nvPr>
            <p:ph type="dt" idx="10"/>
          </p:nvPr>
        </p:nvSpPr>
        <p:spPr>
          <a:xfrm>
            <a:off x="5759052" y="4500562"/>
            <a:ext cx="205740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0" name="Google Shape;60;p14"/>
          <p:cNvSpPr txBox="1">
            <a:spLocks noGrp="1"/>
          </p:cNvSpPr>
          <p:nvPr>
            <p:ph type="ftr" idx="11"/>
          </p:nvPr>
        </p:nvSpPr>
        <p:spPr>
          <a:xfrm>
            <a:off x="685346" y="4500562"/>
            <a:ext cx="500464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1" name="Google Shape;61;p14"/>
          <p:cNvSpPr txBox="1">
            <a:spLocks noGrp="1"/>
          </p:cNvSpPr>
          <p:nvPr>
            <p:ph type="sldNum" idx="12"/>
          </p:nvPr>
        </p:nvSpPr>
        <p:spPr>
          <a:xfrm>
            <a:off x="7885508" y="4500562"/>
            <a:ext cx="565159"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2"/>
        <p:cNvGrpSpPr/>
        <p:nvPr/>
      </p:nvGrpSpPr>
      <p:grpSpPr>
        <a:xfrm>
          <a:off x="0" y="0"/>
          <a:ext cx="0" cy="0"/>
          <a:chOff x="0" y="0"/>
          <a:chExt cx="0" cy="0"/>
        </a:xfrm>
      </p:grpSpPr>
      <p:sp>
        <p:nvSpPr>
          <p:cNvPr id="63" name="Google Shape;63;p15"/>
          <p:cNvSpPr txBox="1">
            <a:spLocks noGrp="1"/>
          </p:cNvSpPr>
          <p:nvPr>
            <p:ph type="ctrTitle"/>
          </p:nvPr>
        </p:nvSpPr>
        <p:spPr>
          <a:xfrm>
            <a:off x="1028020" y="1327155"/>
            <a:ext cx="7080025" cy="1371601"/>
          </a:xfrm>
          <a:prstGeom prst="rect">
            <a:avLst/>
          </a:prstGeom>
          <a:noFill/>
          <a:ln>
            <a:noFill/>
          </a:ln>
          <a:effectLst>
            <a:outerShdw blurRad="25400">
              <a:srgbClr val="000000">
                <a:alpha val="45882"/>
              </a:srgbClr>
            </a:outerShdw>
          </a:effectLst>
        </p:spPr>
        <p:txBody>
          <a:bodyPr spcFirstLastPara="1" wrap="square" lIns="68575" tIns="34275" rIns="68575" bIns="34275" anchor="b" anchorCtr="0">
            <a:noAutofit/>
          </a:bodyPr>
          <a:lstStyle>
            <a:lvl1pPr lvl="0" algn="ctr">
              <a:lnSpc>
                <a:spcPct val="90000"/>
              </a:lnSpc>
              <a:spcBef>
                <a:spcPts val="0"/>
              </a:spcBef>
              <a:spcAft>
                <a:spcPts val="0"/>
              </a:spcAft>
              <a:buClr>
                <a:schemeClr val="lt2"/>
              </a:buClr>
              <a:buSzPts val="4100"/>
              <a:buFont typeface="Sorts Mill Goudy"/>
              <a:buNone/>
              <a:defRPr sz="41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4" name="Google Shape;64;p15"/>
          <p:cNvSpPr txBox="1">
            <a:spLocks noGrp="1"/>
          </p:cNvSpPr>
          <p:nvPr>
            <p:ph type="subTitle" idx="1"/>
          </p:nvPr>
        </p:nvSpPr>
        <p:spPr>
          <a:xfrm>
            <a:off x="1028020" y="2830117"/>
            <a:ext cx="7080025" cy="787400"/>
          </a:xfrm>
          <a:prstGeom prst="rect">
            <a:avLst/>
          </a:prstGeom>
          <a:noFill/>
          <a:ln>
            <a:noFill/>
          </a:ln>
          <a:effectLst>
            <a:outerShdw blurRad="25400">
              <a:srgbClr val="000000">
                <a:alpha val="45882"/>
              </a:srgbClr>
            </a:outerShdw>
          </a:effectLst>
        </p:spPr>
        <p:txBody>
          <a:bodyPr spcFirstLastPara="1" wrap="square" lIns="68575" tIns="34275" rIns="68575" bIns="34275" anchor="t" anchorCtr="0">
            <a:noAutofit/>
          </a:bodyPr>
          <a:lstStyle>
            <a:lvl1pPr lvl="0" algn="ctr">
              <a:lnSpc>
                <a:spcPct val="110000"/>
              </a:lnSpc>
              <a:spcBef>
                <a:spcPts val="300"/>
              </a:spcBef>
              <a:spcAft>
                <a:spcPts val="0"/>
              </a:spcAft>
              <a:buSzPts val="1200"/>
              <a:buNone/>
              <a:defRPr>
                <a:solidFill>
                  <a:schemeClr val="lt1"/>
                </a:solidFill>
              </a:defRPr>
            </a:lvl1pPr>
            <a:lvl2pPr lvl="1" algn="ctr">
              <a:spcBef>
                <a:spcPts val="500"/>
              </a:spcBef>
              <a:spcAft>
                <a:spcPts val="0"/>
              </a:spcAft>
              <a:buSzPts val="1100"/>
              <a:buNone/>
              <a:defRPr>
                <a:solidFill>
                  <a:schemeClr val="lt1"/>
                </a:solidFill>
              </a:defRPr>
            </a:lvl2pPr>
            <a:lvl3pPr lvl="2" algn="ctr">
              <a:spcBef>
                <a:spcPts val="500"/>
              </a:spcBef>
              <a:spcAft>
                <a:spcPts val="0"/>
              </a:spcAft>
              <a:buSzPts val="900"/>
              <a:buNone/>
              <a:defRPr>
                <a:solidFill>
                  <a:schemeClr val="lt1"/>
                </a:solidFill>
              </a:defRPr>
            </a:lvl3pPr>
            <a:lvl4pPr lvl="3" algn="ctr">
              <a:spcBef>
                <a:spcPts val="500"/>
              </a:spcBef>
              <a:spcAft>
                <a:spcPts val="0"/>
              </a:spcAft>
              <a:buSzPts val="800"/>
              <a:buNone/>
              <a:defRPr>
                <a:solidFill>
                  <a:schemeClr val="lt1"/>
                </a:solidFill>
              </a:defRPr>
            </a:lvl4pPr>
            <a:lvl5pPr lvl="4" algn="ctr">
              <a:spcBef>
                <a:spcPts val="500"/>
              </a:spcBef>
              <a:spcAft>
                <a:spcPts val="0"/>
              </a:spcAft>
              <a:buSzPts val="800"/>
              <a:buNone/>
              <a:defRPr>
                <a:solidFill>
                  <a:schemeClr val="lt1"/>
                </a:solidFill>
              </a:defRPr>
            </a:lvl5pPr>
            <a:lvl6pPr lvl="5" algn="ctr">
              <a:spcBef>
                <a:spcPts val="500"/>
              </a:spcBef>
              <a:spcAft>
                <a:spcPts val="0"/>
              </a:spcAft>
              <a:buSzPts val="700"/>
              <a:buNone/>
              <a:defRPr>
                <a:solidFill>
                  <a:schemeClr val="lt1"/>
                </a:solidFill>
              </a:defRPr>
            </a:lvl6pPr>
            <a:lvl7pPr lvl="6" algn="ctr">
              <a:spcBef>
                <a:spcPts val="500"/>
              </a:spcBef>
              <a:spcAft>
                <a:spcPts val="0"/>
              </a:spcAft>
              <a:buSzPts val="700"/>
              <a:buNone/>
              <a:defRPr>
                <a:solidFill>
                  <a:schemeClr val="lt1"/>
                </a:solidFill>
              </a:defRPr>
            </a:lvl7pPr>
            <a:lvl8pPr lvl="7" algn="ctr">
              <a:spcBef>
                <a:spcPts val="500"/>
              </a:spcBef>
              <a:spcAft>
                <a:spcPts val="0"/>
              </a:spcAft>
              <a:buSzPts val="700"/>
              <a:buNone/>
              <a:defRPr>
                <a:solidFill>
                  <a:schemeClr val="lt1"/>
                </a:solidFill>
              </a:defRPr>
            </a:lvl8pPr>
            <a:lvl9pPr lvl="8" algn="ctr">
              <a:spcBef>
                <a:spcPts val="500"/>
              </a:spcBef>
              <a:spcAft>
                <a:spcPts val="500"/>
              </a:spcAft>
              <a:buSzPts val="700"/>
              <a:buNone/>
              <a:defRPr>
                <a:solidFill>
                  <a:schemeClr val="lt1"/>
                </a:solidFill>
              </a:defRPr>
            </a:lvl9pPr>
          </a:lstStyle>
          <a:p>
            <a:endParaRPr/>
          </a:p>
        </p:txBody>
      </p:sp>
      <p:sp>
        <p:nvSpPr>
          <p:cNvPr id="65" name="Google Shape;65;p15"/>
          <p:cNvSpPr txBox="1">
            <a:spLocks noGrp="1"/>
          </p:cNvSpPr>
          <p:nvPr>
            <p:ph type="dt" idx="10"/>
          </p:nvPr>
        </p:nvSpPr>
        <p:spPr>
          <a:xfrm>
            <a:off x="5759052" y="4500562"/>
            <a:ext cx="205740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6" name="Google Shape;66;p15"/>
          <p:cNvSpPr txBox="1">
            <a:spLocks noGrp="1"/>
          </p:cNvSpPr>
          <p:nvPr>
            <p:ph type="ftr" idx="11"/>
          </p:nvPr>
        </p:nvSpPr>
        <p:spPr>
          <a:xfrm>
            <a:off x="685346" y="4500562"/>
            <a:ext cx="500464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7" name="Google Shape;67;p15"/>
          <p:cNvSpPr txBox="1">
            <a:spLocks noGrp="1"/>
          </p:cNvSpPr>
          <p:nvPr>
            <p:ph type="sldNum" idx="12"/>
          </p:nvPr>
        </p:nvSpPr>
        <p:spPr>
          <a:xfrm>
            <a:off x="7885508" y="4500562"/>
            <a:ext cx="565159"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8"/>
        <p:cNvGrpSpPr/>
        <p:nvPr/>
      </p:nvGrpSpPr>
      <p:grpSpPr>
        <a:xfrm>
          <a:off x="0" y="0"/>
          <a:ext cx="0" cy="0"/>
          <a:chOff x="0" y="0"/>
          <a:chExt cx="0" cy="0"/>
        </a:xfrm>
      </p:grpSpPr>
      <p:grpSp>
        <p:nvGrpSpPr>
          <p:cNvPr id="69" name="Google Shape;69;p16"/>
          <p:cNvGrpSpPr/>
          <p:nvPr/>
        </p:nvGrpSpPr>
        <p:grpSpPr>
          <a:xfrm>
            <a:off x="625966" y="299376"/>
            <a:ext cx="999312" cy="999312"/>
            <a:chOff x="348199" y="179450"/>
            <a:chExt cx="1116300" cy="1116300"/>
          </a:xfrm>
        </p:grpSpPr>
        <p:sp>
          <p:nvSpPr>
            <p:cNvPr id="70" name="Google Shape;70;p16"/>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lt1"/>
                </a:buClr>
                <a:buSzPts val="1800"/>
                <a:buFont typeface="Sorts Mill Goudy"/>
                <a:buNone/>
              </a:pPr>
              <a:endParaRPr sz="1800" b="0" i="0" u="none" strike="noStrike" cap="none">
                <a:solidFill>
                  <a:schemeClr val="lt1"/>
                </a:solidFill>
                <a:latin typeface="Sorts Mill Goudy"/>
                <a:ea typeface="Sorts Mill Goudy"/>
                <a:cs typeface="Sorts Mill Goudy"/>
                <a:sym typeface="Sorts Mill Goudy"/>
              </a:endParaRPr>
            </a:p>
          </p:txBody>
        </p:sp>
        <p:sp>
          <p:nvSpPr>
            <p:cNvPr id="71" name="Google Shape;71;p16"/>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lt1"/>
                </a:buClr>
                <a:buSzPts val="1800"/>
                <a:buFont typeface="Sorts Mill Goudy"/>
                <a:buNone/>
              </a:pPr>
              <a:endParaRPr sz="1800" b="0" i="0" u="none" strike="noStrike" cap="none">
                <a:solidFill>
                  <a:schemeClr val="lt1"/>
                </a:solidFill>
                <a:latin typeface="Sorts Mill Goudy"/>
                <a:ea typeface="Sorts Mill Goudy"/>
                <a:cs typeface="Sorts Mill Goudy"/>
                <a:sym typeface="Sorts Mill Goudy"/>
              </a:endParaRPr>
            </a:p>
          </p:txBody>
        </p:sp>
      </p:grpSp>
      <p:sp>
        <p:nvSpPr>
          <p:cNvPr id="72" name="Google Shape;72;p16"/>
          <p:cNvSpPr txBox="1">
            <a:spLocks noGrp="1"/>
          </p:cNvSpPr>
          <p:nvPr>
            <p:ph type="title"/>
          </p:nvPr>
        </p:nvSpPr>
        <p:spPr>
          <a:xfrm>
            <a:off x="1303800" y="598575"/>
            <a:ext cx="7030500" cy="999300"/>
          </a:xfrm>
          <a:prstGeom prst="rect">
            <a:avLst/>
          </a:prstGeom>
          <a:noFill/>
          <a:ln>
            <a:noFill/>
          </a:ln>
          <a:effectLst>
            <a:outerShdw blurRad="25400">
              <a:srgbClr val="000000">
                <a:alpha val="45882"/>
              </a:srgbClr>
            </a:outerShdw>
          </a:effectLst>
        </p:spPr>
        <p:txBody>
          <a:bodyPr spcFirstLastPara="1" wrap="square" lIns="68575" tIns="68575" rIns="68575" bIns="68575" anchor="t" anchorCtr="0">
            <a:noAutofit/>
          </a:bodyPr>
          <a:lstStyle>
            <a:lvl1pPr lvl="0" algn="ctr">
              <a:lnSpc>
                <a:spcPct val="90000"/>
              </a:lnSpc>
              <a:spcBef>
                <a:spcPts val="0"/>
              </a:spcBef>
              <a:spcAft>
                <a:spcPts val="0"/>
              </a:spcAft>
              <a:buClr>
                <a:schemeClr val="lt2"/>
              </a:buClr>
              <a:buSzPts val="2100"/>
              <a:buFont typeface="Sorts Mill Goudy"/>
              <a:buNone/>
              <a:defRPr/>
            </a:lvl1pPr>
            <a:lvl2pPr lvl="1" algn="l">
              <a:spcBef>
                <a:spcPts val="0"/>
              </a:spcBef>
              <a:spcAft>
                <a:spcPts val="0"/>
              </a:spcAft>
              <a:buClr>
                <a:schemeClr val="lt2"/>
              </a:buClr>
              <a:buSzPts val="2100"/>
              <a:buNone/>
              <a:defRPr/>
            </a:lvl2pPr>
            <a:lvl3pPr lvl="2" algn="l">
              <a:spcBef>
                <a:spcPts val="0"/>
              </a:spcBef>
              <a:spcAft>
                <a:spcPts val="0"/>
              </a:spcAft>
              <a:buClr>
                <a:schemeClr val="lt2"/>
              </a:buClr>
              <a:buSzPts val="2100"/>
              <a:buNone/>
              <a:defRPr/>
            </a:lvl3pPr>
            <a:lvl4pPr lvl="3" algn="l">
              <a:spcBef>
                <a:spcPts val="0"/>
              </a:spcBef>
              <a:spcAft>
                <a:spcPts val="0"/>
              </a:spcAft>
              <a:buClr>
                <a:schemeClr val="lt2"/>
              </a:buClr>
              <a:buSzPts val="2100"/>
              <a:buNone/>
              <a:defRPr/>
            </a:lvl4pPr>
            <a:lvl5pPr lvl="4" algn="l">
              <a:spcBef>
                <a:spcPts val="0"/>
              </a:spcBef>
              <a:spcAft>
                <a:spcPts val="0"/>
              </a:spcAft>
              <a:buClr>
                <a:schemeClr val="lt2"/>
              </a:buClr>
              <a:buSzPts val="2100"/>
              <a:buNone/>
              <a:defRPr/>
            </a:lvl5pPr>
            <a:lvl6pPr lvl="5" algn="l">
              <a:spcBef>
                <a:spcPts val="0"/>
              </a:spcBef>
              <a:spcAft>
                <a:spcPts val="0"/>
              </a:spcAft>
              <a:buClr>
                <a:schemeClr val="lt2"/>
              </a:buClr>
              <a:buSzPts val="2100"/>
              <a:buNone/>
              <a:defRPr/>
            </a:lvl6pPr>
            <a:lvl7pPr lvl="6" algn="l">
              <a:spcBef>
                <a:spcPts val="0"/>
              </a:spcBef>
              <a:spcAft>
                <a:spcPts val="0"/>
              </a:spcAft>
              <a:buClr>
                <a:schemeClr val="lt2"/>
              </a:buClr>
              <a:buSzPts val="2100"/>
              <a:buNone/>
              <a:defRPr/>
            </a:lvl7pPr>
            <a:lvl8pPr lvl="7" algn="l">
              <a:spcBef>
                <a:spcPts val="0"/>
              </a:spcBef>
              <a:spcAft>
                <a:spcPts val="0"/>
              </a:spcAft>
              <a:buClr>
                <a:schemeClr val="lt2"/>
              </a:buClr>
              <a:buSzPts val="2100"/>
              <a:buNone/>
              <a:defRPr/>
            </a:lvl8pPr>
            <a:lvl9pPr lvl="8" algn="l">
              <a:spcBef>
                <a:spcPts val="0"/>
              </a:spcBef>
              <a:spcAft>
                <a:spcPts val="0"/>
              </a:spcAft>
              <a:buClr>
                <a:schemeClr val="lt2"/>
              </a:buClr>
              <a:buSzPts val="2100"/>
              <a:buNone/>
              <a:defRPr/>
            </a:lvl9pPr>
          </a:lstStyle>
          <a:p>
            <a:endParaRPr/>
          </a:p>
        </p:txBody>
      </p:sp>
      <p:sp>
        <p:nvSpPr>
          <p:cNvPr id="73" name="Google Shape;73;p16"/>
          <p:cNvSpPr txBox="1">
            <a:spLocks noGrp="1"/>
          </p:cNvSpPr>
          <p:nvPr>
            <p:ph type="body" idx="1"/>
          </p:nvPr>
        </p:nvSpPr>
        <p:spPr>
          <a:xfrm>
            <a:off x="1303800" y="1990050"/>
            <a:ext cx="7030500" cy="2541600"/>
          </a:xfrm>
          <a:prstGeom prst="rect">
            <a:avLst/>
          </a:prstGeom>
          <a:noFill/>
          <a:ln>
            <a:noFill/>
          </a:ln>
          <a:effectLst>
            <a:outerShdw blurRad="25400">
              <a:srgbClr val="000000">
                <a:alpha val="45882"/>
              </a:srgbClr>
            </a:outerShdw>
          </a:effectLst>
        </p:spPr>
        <p:txBody>
          <a:bodyPr spcFirstLastPara="1" wrap="square" lIns="68575" tIns="68575" rIns="68575" bIns="68575" anchor="t" anchorCtr="0">
            <a:noAutofit/>
          </a:bodyPr>
          <a:lstStyle>
            <a:lvl1pPr marL="457200" lvl="0" indent="-292100" algn="l">
              <a:lnSpc>
                <a:spcPct val="110000"/>
              </a:lnSpc>
              <a:spcBef>
                <a:spcPts val="0"/>
              </a:spcBef>
              <a:spcAft>
                <a:spcPts val="0"/>
              </a:spcAft>
              <a:buSzPts val="1000"/>
              <a:buChar char="●"/>
              <a:defRPr/>
            </a:lvl1pPr>
            <a:lvl2pPr marL="914400" lvl="1" indent="-279400" algn="l">
              <a:spcBef>
                <a:spcPts val="1600"/>
              </a:spcBef>
              <a:spcAft>
                <a:spcPts val="0"/>
              </a:spcAft>
              <a:buSzPts val="800"/>
              <a:buChar char="○"/>
              <a:defRPr/>
            </a:lvl2pPr>
            <a:lvl3pPr marL="1371600" lvl="2" indent="-279400" algn="l">
              <a:spcBef>
                <a:spcPts val="1600"/>
              </a:spcBef>
              <a:spcAft>
                <a:spcPts val="0"/>
              </a:spcAft>
              <a:buSzPts val="800"/>
              <a:buChar char="■"/>
              <a:defRPr/>
            </a:lvl3pPr>
            <a:lvl4pPr marL="1828800" lvl="3" indent="-279400" algn="l">
              <a:spcBef>
                <a:spcPts val="1600"/>
              </a:spcBef>
              <a:spcAft>
                <a:spcPts val="0"/>
              </a:spcAft>
              <a:buSzPts val="800"/>
              <a:buChar char="●"/>
              <a:defRPr/>
            </a:lvl4pPr>
            <a:lvl5pPr marL="2286000" lvl="4" indent="-279400" algn="l">
              <a:spcBef>
                <a:spcPts val="1600"/>
              </a:spcBef>
              <a:spcAft>
                <a:spcPts val="0"/>
              </a:spcAft>
              <a:buSzPts val="800"/>
              <a:buChar char="○"/>
              <a:defRPr/>
            </a:lvl5pPr>
            <a:lvl6pPr marL="2743200" lvl="5" indent="-279400" algn="l">
              <a:spcBef>
                <a:spcPts val="1600"/>
              </a:spcBef>
              <a:spcAft>
                <a:spcPts val="0"/>
              </a:spcAft>
              <a:buSzPts val="800"/>
              <a:buChar char="■"/>
              <a:defRPr/>
            </a:lvl6pPr>
            <a:lvl7pPr marL="3200400" lvl="6" indent="-279400" algn="l">
              <a:spcBef>
                <a:spcPts val="1600"/>
              </a:spcBef>
              <a:spcAft>
                <a:spcPts val="0"/>
              </a:spcAft>
              <a:buSzPts val="800"/>
              <a:buChar char="●"/>
              <a:defRPr/>
            </a:lvl7pPr>
            <a:lvl8pPr marL="3657600" lvl="7" indent="-279400" algn="l">
              <a:spcBef>
                <a:spcPts val="1600"/>
              </a:spcBef>
              <a:spcAft>
                <a:spcPts val="0"/>
              </a:spcAft>
              <a:buSzPts val="800"/>
              <a:buChar char="○"/>
              <a:defRPr/>
            </a:lvl8pPr>
            <a:lvl9pPr marL="4114800" lvl="8" indent="-279400" algn="l">
              <a:spcBef>
                <a:spcPts val="1600"/>
              </a:spcBef>
              <a:spcAft>
                <a:spcPts val="1600"/>
              </a:spcAft>
              <a:buSzPts val="800"/>
              <a:buChar char="■"/>
              <a:defRPr/>
            </a:lvl9pPr>
          </a:lstStyle>
          <a:p>
            <a:endParaRPr/>
          </a:p>
        </p:txBody>
      </p:sp>
      <p:sp>
        <p:nvSpPr>
          <p:cNvPr id="74" name="Google Shape;74;p16"/>
          <p:cNvSpPr txBox="1">
            <a:spLocks noGrp="1"/>
          </p:cNvSpPr>
          <p:nvPr>
            <p:ph type="sldNum" idx="12"/>
          </p:nvPr>
        </p:nvSpPr>
        <p:spPr>
          <a:xfrm>
            <a:off x="8451046" y="4736976"/>
            <a:ext cx="548700" cy="393600"/>
          </a:xfrm>
          <a:prstGeom prst="rect">
            <a:avLst/>
          </a:prstGeom>
          <a:noFill/>
          <a:ln>
            <a:noFill/>
          </a:ln>
        </p:spPr>
        <p:txBody>
          <a:bodyPr spcFirstLastPara="1" wrap="square" lIns="68575" tIns="68575" rIns="68575" bIns="68575" anchor="ctr" anchorCtr="0">
            <a:noAutofit/>
          </a:bodyPr>
          <a:lstStyle>
            <a:lvl1pPr marL="0" lvl="0" indent="0" algn="r">
              <a:buClr>
                <a:srgbClr val="F2F2F2"/>
              </a:buClr>
              <a:buSzPts val="800"/>
              <a:buFont typeface="Sorts Mill Goudy"/>
              <a:buNone/>
              <a:defRPr sz="800" b="0" i="0" u="none" strike="noStrike" cap="none">
                <a:solidFill>
                  <a:srgbClr val="F2F2F2"/>
                </a:solidFill>
                <a:latin typeface="Sorts Mill Goudy"/>
                <a:ea typeface="Sorts Mill Goudy"/>
                <a:cs typeface="Sorts Mill Goudy"/>
                <a:sym typeface="Sorts Mill Goudy"/>
              </a:defRPr>
            </a:lvl1pPr>
            <a:lvl2pPr marL="0" lvl="1" indent="0" algn="r">
              <a:buClr>
                <a:srgbClr val="F2F2F2"/>
              </a:buClr>
              <a:buSzPts val="800"/>
              <a:buFont typeface="Sorts Mill Goudy"/>
              <a:buNone/>
              <a:defRPr sz="800" b="0" i="0" u="none" strike="noStrike" cap="none">
                <a:solidFill>
                  <a:srgbClr val="F2F2F2"/>
                </a:solidFill>
                <a:latin typeface="Sorts Mill Goudy"/>
                <a:ea typeface="Sorts Mill Goudy"/>
                <a:cs typeface="Sorts Mill Goudy"/>
                <a:sym typeface="Sorts Mill Goudy"/>
              </a:defRPr>
            </a:lvl2pPr>
            <a:lvl3pPr marL="0" lvl="2" indent="0" algn="r">
              <a:buClr>
                <a:srgbClr val="F2F2F2"/>
              </a:buClr>
              <a:buSzPts val="800"/>
              <a:buFont typeface="Sorts Mill Goudy"/>
              <a:buNone/>
              <a:defRPr sz="800" b="0" i="0" u="none" strike="noStrike" cap="none">
                <a:solidFill>
                  <a:srgbClr val="F2F2F2"/>
                </a:solidFill>
                <a:latin typeface="Sorts Mill Goudy"/>
                <a:ea typeface="Sorts Mill Goudy"/>
                <a:cs typeface="Sorts Mill Goudy"/>
                <a:sym typeface="Sorts Mill Goudy"/>
              </a:defRPr>
            </a:lvl3pPr>
            <a:lvl4pPr marL="0" lvl="3" indent="0" algn="r">
              <a:buClr>
                <a:srgbClr val="F2F2F2"/>
              </a:buClr>
              <a:buSzPts val="800"/>
              <a:buFont typeface="Sorts Mill Goudy"/>
              <a:buNone/>
              <a:defRPr sz="800" b="0" i="0" u="none" strike="noStrike" cap="none">
                <a:solidFill>
                  <a:srgbClr val="F2F2F2"/>
                </a:solidFill>
                <a:latin typeface="Sorts Mill Goudy"/>
                <a:ea typeface="Sorts Mill Goudy"/>
                <a:cs typeface="Sorts Mill Goudy"/>
                <a:sym typeface="Sorts Mill Goudy"/>
              </a:defRPr>
            </a:lvl4pPr>
            <a:lvl5pPr marL="0" lvl="4" indent="0" algn="r">
              <a:buClr>
                <a:srgbClr val="F2F2F2"/>
              </a:buClr>
              <a:buSzPts val="800"/>
              <a:buFont typeface="Sorts Mill Goudy"/>
              <a:buNone/>
              <a:defRPr sz="800" b="0" i="0" u="none" strike="noStrike" cap="none">
                <a:solidFill>
                  <a:srgbClr val="F2F2F2"/>
                </a:solidFill>
                <a:latin typeface="Sorts Mill Goudy"/>
                <a:ea typeface="Sorts Mill Goudy"/>
                <a:cs typeface="Sorts Mill Goudy"/>
                <a:sym typeface="Sorts Mill Goudy"/>
              </a:defRPr>
            </a:lvl5pPr>
            <a:lvl6pPr marL="0" lvl="5" indent="0" algn="r">
              <a:buClr>
                <a:srgbClr val="F2F2F2"/>
              </a:buClr>
              <a:buSzPts val="800"/>
              <a:buFont typeface="Sorts Mill Goudy"/>
              <a:buNone/>
              <a:defRPr sz="800" b="0" i="0" u="none" strike="noStrike" cap="none">
                <a:solidFill>
                  <a:srgbClr val="F2F2F2"/>
                </a:solidFill>
                <a:latin typeface="Sorts Mill Goudy"/>
                <a:ea typeface="Sorts Mill Goudy"/>
                <a:cs typeface="Sorts Mill Goudy"/>
                <a:sym typeface="Sorts Mill Goudy"/>
              </a:defRPr>
            </a:lvl6pPr>
            <a:lvl7pPr marL="0" lvl="6" indent="0" algn="r">
              <a:buClr>
                <a:srgbClr val="F2F2F2"/>
              </a:buClr>
              <a:buSzPts val="800"/>
              <a:buFont typeface="Sorts Mill Goudy"/>
              <a:buNone/>
              <a:defRPr sz="800" b="0" i="0" u="none" strike="noStrike" cap="none">
                <a:solidFill>
                  <a:srgbClr val="F2F2F2"/>
                </a:solidFill>
                <a:latin typeface="Sorts Mill Goudy"/>
                <a:ea typeface="Sorts Mill Goudy"/>
                <a:cs typeface="Sorts Mill Goudy"/>
                <a:sym typeface="Sorts Mill Goudy"/>
              </a:defRPr>
            </a:lvl7pPr>
            <a:lvl8pPr marL="0" lvl="7" indent="0" algn="r">
              <a:buClr>
                <a:srgbClr val="F2F2F2"/>
              </a:buClr>
              <a:buSzPts val="800"/>
              <a:buFont typeface="Sorts Mill Goudy"/>
              <a:buNone/>
              <a:defRPr sz="800" b="0" i="0" u="none" strike="noStrike" cap="none">
                <a:solidFill>
                  <a:srgbClr val="F2F2F2"/>
                </a:solidFill>
                <a:latin typeface="Sorts Mill Goudy"/>
                <a:ea typeface="Sorts Mill Goudy"/>
                <a:cs typeface="Sorts Mill Goudy"/>
                <a:sym typeface="Sorts Mill Goudy"/>
              </a:defRPr>
            </a:lvl8pPr>
            <a:lvl9pPr marL="0" lvl="8" indent="0" algn="r">
              <a:buClr>
                <a:srgbClr val="F2F2F2"/>
              </a:buClr>
              <a:buSzPts val="800"/>
              <a:buFont typeface="Sorts Mill Goudy"/>
              <a:buNone/>
              <a:defRPr sz="800" b="0" i="0" u="none" strike="noStrike" cap="none">
                <a:solidFill>
                  <a:srgbClr val="F2F2F2"/>
                </a:solidFill>
                <a:latin typeface="Sorts Mill Goudy"/>
                <a:ea typeface="Sorts Mill Goudy"/>
                <a:cs typeface="Sorts Mill Goudy"/>
                <a:sym typeface="Sorts Mill Goudy"/>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5"/>
        <p:cNvGrpSpPr/>
        <p:nvPr/>
      </p:nvGrpSpPr>
      <p:grpSpPr>
        <a:xfrm>
          <a:off x="0" y="0"/>
          <a:ext cx="0" cy="0"/>
          <a:chOff x="0" y="0"/>
          <a:chExt cx="0" cy="0"/>
        </a:xfrm>
      </p:grpSpPr>
      <p:sp>
        <p:nvSpPr>
          <p:cNvPr id="76" name="Google Shape;76;p17"/>
          <p:cNvSpPr txBox="1">
            <a:spLocks noGrp="1"/>
          </p:cNvSpPr>
          <p:nvPr>
            <p:ph type="dt" idx="10"/>
          </p:nvPr>
        </p:nvSpPr>
        <p:spPr>
          <a:xfrm>
            <a:off x="5759052" y="4500562"/>
            <a:ext cx="205740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7" name="Google Shape;77;p17"/>
          <p:cNvSpPr txBox="1">
            <a:spLocks noGrp="1"/>
          </p:cNvSpPr>
          <p:nvPr>
            <p:ph type="ftr" idx="11"/>
          </p:nvPr>
        </p:nvSpPr>
        <p:spPr>
          <a:xfrm>
            <a:off x="685346" y="4500562"/>
            <a:ext cx="500464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8" name="Google Shape;78;p17"/>
          <p:cNvSpPr txBox="1">
            <a:spLocks noGrp="1"/>
          </p:cNvSpPr>
          <p:nvPr>
            <p:ph type="sldNum" idx="12"/>
          </p:nvPr>
        </p:nvSpPr>
        <p:spPr>
          <a:xfrm>
            <a:off x="7885508" y="4500562"/>
            <a:ext cx="565159"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9"/>
        <p:cNvGrpSpPr/>
        <p:nvPr/>
      </p:nvGrpSpPr>
      <p:grpSpPr>
        <a:xfrm>
          <a:off x="0" y="0"/>
          <a:ext cx="0" cy="0"/>
          <a:chOff x="0" y="0"/>
          <a:chExt cx="0" cy="0"/>
        </a:xfrm>
      </p:grpSpPr>
      <p:sp>
        <p:nvSpPr>
          <p:cNvPr id="80" name="Google Shape;80;p18"/>
          <p:cNvSpPr txBox="1">
            <a:spLocks noGrp="1"/>
          </p:cNvSpPr>
          <p:nvPr>
            <p:ph type="title"/>
          </p:nvPr>
        </p:nvSpPr>
        <p:spPr>
          <a:xfrm>
            <a:off x="971551" y="1320800"/>
            <a:ext cx="7192913" cy="1371610"/>
          </a:xfrm>
          <a:prstGeom prst="rect">
            <a:avLst/>
          </a:prstGeom>
          <a:noFill/>
          <a:ln>
            <a:noFill/>
          </a:ln>
          <a:effectLst>
            <a:outerShdw blurRad="25400">
              <a:srgbClr val="000000">
                <a:alpha val="45882"/>
              </a:srgbClr>
            </a:outerShdw>
          </a:effectLst>
        </p:spPr>
        <p:txBody>
          <a:bodyPr spcFirstLastPara="1" wrap="square" lIns="68575" tIns="34275" rIns="68575" bIns="34275" anchor="b" anchorCtr="0">
            <a:noAutofit/>
          </a:bodyPr>
          <a:lstStyle>
            <a:lvl1pPr lvl="0" algn="ctr">
              <a:lnSpc>
                <a:spcPct val="90000"/>
              </a:lnSpc>
              <a:spcBef>
                <a:spcPts val="0"/>
              </a:spcBef>
              <a:spcAft>
                <a:spcPts val="0"/>
              </a:spcAft>
              <a:buClr>
                <a:schemeClr val="lt2"/>
              </a:buClr>
              <a:buSzPts val="3000"/>
              <a:buFont typeface="Sorts Mill Goudy"/>
              <a:buNone/>
              <a:defRPr sz="3000" b="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1" name="Google Shape;81;p18"/>
          <p:cNvSpPr txBox="1">
            <a:spLocks noGrp="1"/>
          </p:cNvSpPr>
          <p:nvPr>
            <p:ph type="body" idx="1"/>
          </p:nvPr>
        </p:nvSpPr>
        <p:spPr>
          <a:xfrm>
            <a:off x="971551" y="2822579"/>
            <a:ext cx="7192913" cy="1000121"/>
          </a:xfrm>
          <a:prstGeom prst="rect">
            <a:avLst/>
          </a:prstGeom>
          <a:noFill/>
          <a:ln>
            <a:noFill/>
          </a:ln>
          <a:effectLst>
            <a:outerShdw blurRad="25400">
              <a:srgbClr val="000000">
                <a:alpha val="45882"/>
              </a:srgbClr>
            </a:outerShdw>
          </a:effectLst>
        </p:spPr>
        <p:txBody>
          <a:bodyPr spcFirstLastPara="1" wrap="square" lIns="68575" tIns="34275" rIns="68575" bIns="34275" anchor="t" anchorCtr="0">
            <a:noAutofit/>
          </a:bodyPr>
          <a:lstStyle>
            <a:lvl1pPr marL="457200" lvl="0" indent="-228600" algn="ctr">
              <a:lnSpc>
                <a:spcPct val="110000"/>
              </a:lnSpc>
              <a:spcBef>
                <a:spcPts val="300"/>
              </a:spcBef>
              <a:spcAft>
                <a:spcPts val="0"/>
              </a:spcAft>
              <a:buSzPts val="1100"/>
              <a:buNone/>
              <a:defRPr sz="1500">
                <a:solidFill>
                  <a:schemeClr val="lt1"/>
                </a:solidFill>
              </a:defRPr>
            </a:lvl1pPr>
            <a:lvl2pPr marL="914400" lvl="1" indent="-228600" algn="l">
              <a:spcBef>
                <a:spcPts val="500"/>
              </a:spcBef>
              <a:spcAft>
                <a:spcPts val="0"/>
              </a:spcAft>
              <a:buSzPts val="900"/>
              <a:buNone/>
              <a:defRPr sz="1400">
                <a:solidFill>
                  <a:schemeClr val="lt1"/>
                </a:solidFill>
              </a:defRPr>
            </a:lvl2pPr>
            <a:lvl3pPr marL="1371600" lvl="2" indent="-228600" algn="l">
              <a:spcBef>
                <a:spcPts val="500"/>
              </a:spcBef>
              <a:spcAft>
                <a:spcPts val="0"/>
              </a:spcAft>
              <a:buSzPts val="800"/>
              <a:buNone/>
              <a:defRPr sz="1200">
                <a:solidFill>
                  <a:schemeClr val="lt1"/>
                </a:solidFill>
              </a:defRPr>
            </a:lvl3pPr>
            <a:lvl4pPr marL="1828800" lvl="3" indent="-228600" algn="l">
              <a:spcBef>
                <a:spcPts val="500"/>
              </a:spcBef>
              <a:spcAft>
                <a:spcPts val="0"/>
              </a:spcAft>
              <a:buSzPts val="700"/>
              <a:buNone/>
              <a:defRPr sz="1100">
                <a:solidFill>
                  <a:schemeClr val="lt1"/>
                </a:solidFill>
              </a:defRPr>
            </a:lvl4pPr>
            <a:lvl5pPr marL="2286000" lvl="4" indent="-228600" algn="l">
              <a:spcBef>
                <a:spcPts val="500"/>
              </a:spcBef>
              <a:spcAft>
                <a:spcPts val="0"/>
              </a:spcAft>
              <a:buSzPts val="700"/>
              <a:buNone/>
              <a:defRPr sz="1100">
                <a:solidFill>
                  <a:schemeClr val="lt1"/>
                </a:solidFill>
              </a:defRPr>
            </a:lvl5pPr>
            <a:lvl6pPr marL="2743200" lvl="5" indent="-228600" algn="l">
              <a:spcBef>
                <a:spcPts val="500"/>
              </a:spcBef>
              <a:spcAft>
                <a:spcPts val="0"/>
              </a:spcAft>
              <a:buSzPts val="700"/>
              <a:buNone/>
              <a:defRPr sz="1100">
                <a:solidFill>
                  <a:schemeClr val="lt1"/>
                </a:solidFill>
              </a:defRPr>
            </a:lvl6pPr>
            <a:lvl7pPr marL="3200400" lvl="6" indent="-228600" algn="l">
              <a:spcBef>
                <a:spcPts val="500"/>
              </a:spcBef>
              <a:spcAft>
                <a:spcPts val="0"/>
              </a:spcAft>
              <a:buSzPts val="700"/>
              <a:buNone/>
              <a:defRPr sz="1100">
                <a:solidFill>
                  <a:schemeClr val="lt1"/>
                </a:solidFill>
              </a:defRPr>
            </a:lvl7pPr>
            <a:lvl8pPr marL="3657600" lvl="7" indent="-228600" algn="l">
              <a:spcBef>
                <a:spcPts val="500"/>
              </a:spcBef>
              <a:spcAft>
                <a:spcPts val="0"/>
              </a:spcAft>
              <a:buSzPts val="700"/>
              <a:buNone/>
              <a:defRPr sz="1100">
                <a:solidFill>
                  <a:schemeClr val="lt1"/>
                </a:solidFill>
              </a:defRPr>
            </a:lvl8pPr>
            <a:lvl9pPr marL="4114800" lvl="8" indent="-228600" algn="l">
              <a:spcBef>
                <a:spcPts val="500"/>
              </a:spcBef>
              <a:spcAft>
                <a:spcPts val="500"/>
              </a:spcAft>
              <a:buSzPts val="700"/>
              <a:buNone/>
              <a:defRPr sz="1100">
                <a:solidFill>
                  <a:schemeClr val="lt1"/>
                </a:solidFill>
              </a:defRPr>
            </a:lvl9pPr>
          </a:lstStyle>
          <a:p>
            <a:endParaRPr/>
          </a:p>
        </p:txBody>
      </p:sp>
      <p:sp>
        <p:nvSpPr>
          <p:cNvPr id="82" name="Google Shape;82;p18"/>
          <p:cNvSpPr txBox="1">
            <a:spLocks noGrp="1"/>
          </p:cNvSpPr>
          <p:nvPr>
            <p:ph type="dt" idx="10"/>
          </p:nvPr>
        </p:nvSpPr>
        <p:spPr>
          <a:xfrm>
            <a:off x="5759052" y="4500562"/>
            <a:ext cx="205740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3" name="Google Shape;83;p18"/>
          <p:cNvSpPr txBox="1">
            <a:spLocks noGrp="1"/>
          </p:cNvSpPr>
          <p:nvPr>
            <p:ph type="ftr" idx="11"/>
          </p:nvPr>
        </p:nvSpPr>
        <p:spPr>
          <a:xfrm>
            <a:off x="685346" y="4500562"/>
            <a:ext cx="500464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4" name="Google Shape;84;p18"/>
          <p:cNvSpPr txBox="1">
            <a:spLocks noGrp="1"/>
          </p:cNvSpPr>
          <p:nvPr>
            <p:ph type="sldNum" idx="12"/>
          </p:nvPr>
        </p:nvSpPr>
        <p:spPr>
          <a:xfrm>
            <a:off x="7885508" y="4500562"/>
            <a:ext cx="565159"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685346" y="457200"/>
            <a:ext cx="7765321" cy="946404"/>
          </a:xfrm>
          <a:prstGeom prst="rect">
            <a:avLst/>
          </a:prstGeom>
          <a:noFill/>
          <a:ln>
            <a:noFill/>
          </a:ln>
          <a:effectLst>
            <a:outerShdw blurRad="25400">
              <a:srgbClr val="000000">
                <a:alpha val="45882"/>
              </a:srgbClr>
            </a:outerShdw>
          </a:effectLst>
        </p:spPr>
        <p:txBody>
          <a:bodyPr spcFirstLastPara="1" wrap="square" lIns="68575" tIns="34275" rIns="68575" bIns="34275" anchor="ctr" anchorCtr="0">
            <a:noAutofit/>
          </a:bodyPr>
          <a:lstStyle>
            <a:lvl1pPr lvl="0" algn="ctr">
              <a:lnSpc>
                <a:spcPct val="90000"/>
              </a:lnSpc>
              <a:spcBef>
                <a:spcPts val="0"/>
              </a:spcBef>
              <a:spcAft>
                <a:spcPts val="0"/>
              </a:spcAft>
              <a:buClr>
                <a:schemeClr val="lt2"/>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7" name="Google Shape;87;p19"/>
          <p:cNvSpPr txBox="1">
            <a:spLocks noGrp="1"/>
          </p:cNvSpPr>
          <p:nvPr>
            <p:ph type="body" idx="1"/>
          </p:nvPr>
        </p:nvSpPr>
        <p:spPr>
          <a:xfrm>
            <a:off x="685346" y="1557338"/>
            <a:ext cx="3642631" cy="2717003"/>
          </a:xfrm>
          <a:prstGeom prst="rect">
            <a:avLst/>
          </a:prstGeom>
          <a:noFill/>
          <a:ln>
            <a:noFill/>
          </a:ln>
          <a:effectLst>
            <a:outerShdw blurRad="25400">
              <a:srgbClr val="000000">
                <a:alpha val="45882"/>
              </a:srgbClr>
            </a:outerShdw>
          </a:effectLst>
        </p:spPr>
        <p:txBody>
          <a:bodyPr spcFirstLastPara="1" wrap="square" lIns="68575" tIns="34275" rIns="68575" bIns="34275" anchor="t" anchorCtr="0">
            <a:noAutofit/>
          </a:bodyPr>
          <a:lstStyle>
            <a:lvl1pPr marL="457200" lvl="0" indent="-285750" algn="l">
              <a:lnSpc>
                <a:spcPct val="110000"/>
              </a:lnSpc>
              <a:spcBef>
                <a:spcPts val="300"/>
              </a:spcBef>
              <a:spcAft>
                <a:spcPts val="0"/>
              </a:spcAft>
              <a:buSzPts val="900"/>
              <a:buChar char="◈"/>
              <a:defRPr/>
            </a:lvl1pPr>
            <a:lvl2pPr marL="914400" lvl="1" indent="-285750" algn="l">
              <a:spcBef>
                <a:spcPts val="500"/>
              </a:spcBef>
              <a:spcAft>
                <a:spcPts val="0"/>
              </a:spcAft>
              <a:buSzPts val="900"/>
              <a:buChar char="🞚"/>
              <a:defRPr/>
            </a:lvl2pPr>
            <a:lvl3pPr marL="1371600" lvl="2" indent="-285750" algn="l">
              <a:spcBef>
                <a:spcPts val="500"/>
              </a:spcBef>
              <a:spcAft>
                <a:spcPts val="0"/>
              </a:spcAft>
              <a:buSzPts val="900"/>
              <a:buChar char="◈"/>
              <a:defRPr/>
            </a:lvl3pPr>
            <a:lvl4pPr marL="1828800" lvl="3" indent="-285750" algn="l">
              <a:spcBef>
                <a:spcPts val="500"/>
              </a:spcBef>
              <a:spcAft>
                <a:spcPts val="0"/>
              </a:spcAft>
              <a:buSzPts val="900"/>
              <a:buChar char="🞚"/>
              <a:defRPr/>
            </a:lvl4pPr>
            <a:lvl5pPr marL="2286000" lvl="4" indent="-285750" algn="l">
              <a:spcBef>
                <a:spcPts val="500"/>
              </a:spcBef>
              <a:spcAft>
                <a:spcPts val="0"/>
              </a:spcAft>
              <a:buSzPts val="900"/>
              <a:buChar char="◈"/>
              <a:defRPr/>
            </a:lvl5pPr>
            <a:lvl6pPr marL="2743200" lvl="5" indent="-285750" algn="l">
              <a:spcBef>
                <a:spcPts val="500"/>
              </a:spcBef>
              <a:spcAft>
                <a:spcPts val="0"/>
              </a:spcAft>
              <a:buSzPts val="900"/>
              <a:buChar char="◈"/>
              <a:defRPr/>
            </a:lvl6pPr>
            <a:lvl7pPr marL="3200400" lvl="6" indent="-285750" algn="l">
              <a:spcBef>
                <a:spcPts val="500"/>
              </a:spcBef>
              <a:spcAft>
                <a:spcPts val="0"/>
              </a:spcAft>
              <a:buSzPts val="900"/>
              <a:buChar char="◈"/>
              <a:defRPr/>
            </a:lvl7pPr>
            <a:lvl8pPr marL="3657600" lvl="7" indent="-285750" algn="l">
              <a:spcBef>
                <a:spcPts val="500"/>
              </a:spcBef>
              <a:spcAft>
                <a:spcPts val="0"/>
              </a:spcAft>
              <a:buSzPts val="900"/>
              <a:buChar char="◈"/>
              <a:defRPr/>
            </a:lvl8pPr>
            <a:lvl9pPr marL="4114800" lvl="8" indent="-285750" algn="l">
              <a:spcBef>
                <a:spcPts val="500"/>
              </a:spcBef>
              <a:spcAft>
                <a:spcPts val="500"/>
              </a:spcAft>
              <a:buSzPts val="900"/>
              <a:buChar char="◈"/>
              <a:defRPr/>
            </a:lvl9pPr>
          </a:lstStyle>
          <a:p>
            <a:endParaRPr/>
          </a:p>
        </p:txBody>
      </p:sp>
      <p:sp>
        <p:nvSpPr>
          <p:cNvPr id="88" name="Google Shape;88;p19"/>
          <p:cNvSpPr txBox="1">
            <a:spLocks noGrp="1"/>
          </p:cNvSpPr>
          <p:nvPr>
            <p:ph type="body" idx="2"/>
          </p:nvPr>
        </p:nvSpPr>
        <p:spPr>
          <a:xfrm>
            <a:off x="4808037" y="1557338"/>
            <a:ext cx="3642631" cy="2717004"/>
          </a:xfrm>
          <a:prstGeom prst="rect">
            <a:avLst/>
          </a:prstGeom>
          <a:noFill/>
          <a:ln>
            <a:noFill/>
          </a:ln>
          <a:effectLst>
            <a:outerShdw blurRad="25400">
              <a:srgbClr val="000000">
                <a:alpha val="45882"/>
              </a:srgbClr>
            </a:outerShdw>
          </a:effectLst>
        </p:spPr>
        <p:txBody>
          <a:bodyPr spcFirstLastPara="1" wrap="square" lIns="68575" tIns="34275" rIns="68575" bIns="34275" anchor="t" anchorCtr="0">
            <a:noAutofit/>
          </a:bodyPr>
          <a:lstStyle>
            <a:lvl1pPr marL="457200" lvl="0" indent="-285750" algn="l">
              <a:lnSpc>
                <a:spcPct val="110000"/>
              </a:lnSpc>
              <a:spcBef>
                <a:spcPts val="300"/>
              </a:spcBef>
              <a:spcAft>
                <a:spcPts val="0"/>
              </a:spcAft>
              <a:buSzPts val="900"/>
              <a:buChar char="◈"/>
              <a:defRPr/>
            </a:lvl1pPr>
            <a:lvl2pPr marL="914400" lvl="1" indent="-285750" algn="l">
              <a:spcBef>
                <a:spcPts val="500"/>
              </a:spcBef>
              <a:spcAft>
                <a:spcPts val="0"/>
              </a:spcAft>
              <a:buSzPts val="900"/>
              <a:buChar char="🞚"/>
              <a:defRPr/>
            </a:lvl2pPr>
            <a:lvl3pPr marL="1371600" lvl="2" indent="-285750" algn="l">
              <a:spcBef>
                <a:spcPts val="500"/>
              </a:spcBef>
              <a:spcAft>
                <a:spcPts val="0"/>
              </a:spcAft>
              <a:buSzPts val="900"/>
              <a:buChar char="◈"/>
              <a:defRPr/>
            </a:lvl3pPr>
            <a:lvl4pPr marL="1828800" lvl="3" indent="-285750" algn="l">
              <a:spcBef>
                <a:spcPts val="500"/>
              </a:spcBef>
              <a:spcAft>
                <a:spcPts val="0"/>
              </a:spcAft>
              <a:buSzPts val="900"/>
              <a:buChar char="🞚"/>
              <a:defRPr/>
            </a:lvl4pPr>
            <a:lvl5pPr marL="2286000" lvl="4" indent="-285750" algn="l">
              <a:spcBef>
                <a:spcPts val="500"/>
              </a:spcBef>
              <a:spcAft>
                <a:spcPts val="0"/>
              </a:spcAft>
              <a:buSzPts val="900"/>
              <a:buChar char="◈"/>
              <a:defRPr/>
            </a:lvl5pPr>
            <a:lvl6pPr marL="2743200" lvl="5" indent="-285750" algn="l">
              <a:spcBef>
                <a:spcPts val="500"/>
              </a:spcBef>
              <a:spcAft>
                <a:spcPts val="0"/>
              </a:spcAft>
              <a:buSzPts val="900"/>
              <a:buChar char="◈"/>
              <a:defRPr/>
            </a:lvl6pPr>
            <a:lvl7pPr marL="3200400" lvl="6" indent="-285750" algn="l">
              <a:spcBef>
                <a:spcPts val="500"/>
              </a:spcBef>
              <a:spcAft>
                <a:spcPts val="0"/>
              </a:spcAft>
              <a:buSzPts val="900"/>
              <a:buChar char="◈"/>
              <a:defRPr/>
            </a:lvl7pPr>
            <a:lvl8pPr marL="3657600" lvl="7" indent="-285750" algn="l">
              <a:spcBef>
                <a:spcPts val="500"/>
              </a:spcBef>
              <a:spcAft>
                <a:spcPts val="0"/>
              </a:spcAft>
              <a:buSzPts val="900"/>
              <a:buChar char="◈"/>
              <a:defRPr/>
            </a:lvl8pPr>
            <a:lvl9pPr marL="4114800" lvl="8" indent="-285750" algn="l">
              <a:spcBef>
                <a:spcPts val="500"/>
              </a:spcBef>
              <a:spcAft>
                <a:spcPts val="500"/>
              </a:spcAft>
              <a:buSzPts val="900"/>
              <a:buChar char="◈"/>
              <a:defRPr/>
            </a:lvl9pPr>
          </a:lstStyle>
          <a:p>
            <a:endParaRPr/>
          </a:p>
        </p:txBody>
      </p:sp>
      <p:sp>
        <p:nvSpPr>
          <p:cNvPr id="89" name="Google Shape;89;p19"/>
          <p:cNvSpPr txBox="1">
            <a:spLocks noGrp="1"/>
          </p:cNvSpPr>
          <p:nvPr>
            <p:ph type="dt" idx="10"/>
          </p:nvPr>
        </p:nvSpPr>
        <p:spPr>
          <a:xfrm>
            <a:off x="5759052" y="4500562"/>
            <a:ext cx="205740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0" name="Google Shape;90;p19"/>
          <p:cNvSpPr txBox="1">
            <a:spLocks noGrp="1"/>
          </p:cNvSpPr>
          <p:nvPr>
            <p:ph type="ftr" idx="11"/>
          </p:nvPr>
        </p:nvSpPr>
        <p:spPr>
          <a:xfrm>
            <a:off x="685346" y="4500562"/>
            <a:ext cx="500464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1" name="Google Shape;91;p19"/>
          <p:cNvSpPr txBox="1">
            <a:spLocks noGrp="1"/>
          </p:cNvSpPr>
          <p:nvPr>
            <p:ph type="sldNum" idx="12"/>
          </p:nvPr>
        </p:nvSpPr>
        <p:spPr>
          <a:xfrm>
            <a:off x="7885508" y="4500562"/>
            <a:ext cx="565159"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2"/>
        <p:cNvGrpSpPr/>
        <p:nvPr/>
      </p:nvGrpSpPr>
      <p:grpSpPr>
        <a:xfrm>
          <a:off x="0" y="0"/>
          <a:ext cx="0" cy="0"/>
          <a:chOff x="0" y="0"/>
          <a:chExt cx="0" cy="0"/>
        </a:xfrm>
      </p:grpSpPr>
      <p:pic>
        <p:nvPicPr>
          <p:cNvPr id="93" name="Google Shape;93;p20" descr="Slate-V2-HD-compPhotoInset.png"/>
          <p:cNvPicPr preferRelativeResize="0"/>
          <p:nvPr/>
        </p:nvPicPr>
        <p:blipFill rotWithShape="1">
          <a:blip r:embed="rId2">
            <a:alphaModFix/>
          </a:blip>
          <a:srcRect/>
          <a:stretch/>
        </p:blipFill>
        <p:spPr>
          <a:xfrm>
            <a:off x="685346" y="1300880"/>
            <a:ext cx="3771900" cy="3074969"/>
          </a:xfrm>
          <a:prstGeom prst="rect">
            <a:avLst/>
          </a:prstGeom>
          <a:noFill/>
          <a:ln>
            <a:noFill/>
          </a:ln>
        </p:spPr>
      </p:pic>
      <p:pic>
        <p:nvPicPr>
          <p:cNvPr id="94" name="Google Shape;94;p20" descr="Slate-V2-HD-compPhotoInset.png"/>
          <p:cNvPicPr preferRelativeResize="0"/>
          <p:nvPr/>
        </p:nvPicPr>
        <p:blipFill rotWithShape="1">
          <a:blip r:embed="rId2">
            <a:alphaModFix/>
          </a:blip>
          <a:srcRect/>
          <a:stretch/>
        </p:blipFill>
        <p:spPr>
          <a:xfrm>
            <a:off x="4678768" y="1300880"/>
            <a:ext cx="3771900" cy="3074969"/>
          </a:xfrm>
          <a:prstGeom prst="rect">
            <a:avLst/>
          </a:prstGeom>
          <a:noFill/>
          <a:ln>
            <a:noFill/>
          </a:ln>
        </p:spPr>
      </p:pic>
      <p:sp>
        <p:nvSpPr>
          <p:cNvPr id="95" name="Google Shape;95;p20"/>
          <p:cNvSpPr txBox="1">
            <a:spLocks noGrp="1"/>
          </p:cNvSpPr>
          <p:nvPr>
            <p:ph type="title"/>
          </p:nvPr>
        </p:nvSpPr>
        <p:spPr>
          <a:xfrm>
            <a:off x="685346" y="457200"/>
            <a:ext cx="7765321" cy="727838"/>
          </a:xfrm>
          <a:prstGeom prst="rect">
            <a:avLst/>
          </a:prstGeom>
          <a:noFill/>
          <a:ln>
            <a:noFill/>
          </a:ln>
          <a:effectLst>
            <a:outerShdw blurRad="25400">
              <a:srgbClr val="000000">
                <a:alpha val="45882"/>
              </a:srgbClr>
            </a:outerShdw>
          </a:effectLst>
        </p:spPr>
        <p:txBody>
          <a:bodyPr spcFirstLastPara="1" wrap="square" lIns="68575" tIns="34275" rIns="68575" bIns="34275" anchor="ctr" anchorCtr="0">
            <a:noAutofit/>
          </a:bodyPr>
          <a:lstStyle>
            <a:lvl1pPr lvl="0" algn="ctr">
              <a:lnSpc>
                <a:spcPct val="90000"/>
              </a:lnSpc>
              <a:spcBef>
                <a:spcPts val="0"/>
              </a:spcBef>
              <a:spcAft>
                <a:spcPts val="0"/>
              </a:spcAft>
              <a:buClr>
                <a:schemeClr val="lt2"/>
              </a:buClr>
              <a:buSzPts val="3500"/>
              <a:buFont typeface="Sorts Mill Goudy"/>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6" name="Google Shape;96;p20"/>
          <p:cNvSpPr txBox="1">
            <a:spLocks noGrp="1"/>
          </p:cNvSpPr>
          <p:nvPr>
            <p:ph type="body" idx="1"/>
          </p:nvPr>
        </p:nvSpPr>
        <p:spPr>
          <a:xfrm>
            <a:off x="784510" y="1391365"/>
            <a:ext cx="3573573" cy="519371"/>
          </a:xfrm>
          <a:prstGeom prst="rect">
            <a:avLst/>
          </a:prstGeom>
          <a:noFill/>
          <a:ln>
            <a:noFill/>
          </a:ln>
          <a:effectLst>
            <a:outerShdw blurRad="25400">
              <a:srgbClr val="000000">
                <a:alpha val="45882"/>
              </a:srgbClr>
            </a:outerShdw>
          </a:effectLst>
        </p:spPr>
        <p:txBody>
          <a:bodyPr spcFirstLastPara="1" wrap="square" lIns="68575" tIns="34275" rIns="68575" bIns="34275" anchor="b" anchorCtr="0">
            <a:noAutofit/>
          </a:bodyPr>
          <a:lstStyle>
            <a:lvl1pPr marL="457200" lvl="0" indent="-228600" algn="ctr">
              <a:lnSpc>
                <a:spcPct val="110000"/>
              </a:lnSpc>
              <a:spcBef>
                <a:spcPts val="400"/>
              </a:spcBef>
              <a:spcAft>
                <a:spcPts val="0"/>
              </a:spcAft>
              <a:buSzPts val="1300"/>
              <a:buNone/>
              <a:defRPr sz="1800" b="0"/>
            </a:lvl1pPr>
            <a:lvl2pPr marL="914400" lvl="1" indent="-228600" algn="l">
              <a:spcBef>
                <a:spcPts val="500"/>
              </a:spcBef>
              <a:spcAft>
                <a:spcPts val="0"/>
              </a:spcAft>
              <a:buSzPts val="1100"/>
              <a:buNone/>
              <a:defRPr sz="1500" b="1"/>
            </a:lvl2pPr>
            <a:lvl3pPr marL="1371600" lvl="2" indent="-228600" algn="l">
              <a:spcBef>
                <a:spcPts val="500"/>
              </a:spcBef>
              <a:spcAft>
                <a:spcPts val="0"/>
              </a:spcAft>
              <a:buSzPts val="900"/>
              <a:buNone/>
              <a:defRPr sz="1400" b="1"/>
            </a:lvl3pPr>
            <a:lvl4pPr marL="1828800" lvl="3" indent="-228600" algn="l">
              <a:spcBef>
                <a:spcPts val="500"/>
              </a:spcBef>
              <a:spcAft>
                <a:spcPts val="0"/>
              </a:spcAft>
              <a:buSzPts val="800"/>
              <a:buNone/>
              <a:defRPr sz="1200" b="1"/>
            </a:lvl4pPr>
            <a:lvl5pPr marL="2286000" lvl="4" indent="-228600" algn="l">
              <a:spcBef>
                <a:spcPts val="500"/>
              </a:spcBef>
              <a:spcAft>
                <a:spcPts val="0"/>
              </a:spcAft>
              <a:buSzPts val="800"/>
              <a:buNone/>
              <a:defRPr sz="1200" b="1"/>
            </a:lvl5pPr>
            <a:lvl6pPr marL="2743200" lvl="5" indent="-228600" algn="l">
              <a:spcBef>
                <a:spcPts val="500"/>
              </a:spcBef>
              <a:spcAft>
                <a:spcPts val="0"/>
              </a:spcAft>
              <a:buSzPts val="800"/>
              <a:buNone/>
              <a:defRPr sz="1200" b="1"/>
            </a:lvl6pPr>
            <a:lvl7pPr marL="3200400" lvl="6" indent="-228600" algn="l">
              <a:spcBef>
                <a:spcPts val="500"/>
              </a:spcBef>
              <a:spcAft>
                <a:spcPts val="0"/>
              </a:spcAft>
              <a:buSzPts val="800"/>
              <a:buNone/>
              <a:defRPr sz="1200" b="1"/>
            </a:lvl7pPr>
            <a:lvl8pPr marL="3657600" lvl="7" indent="-228600" algn="l">
              <a:spcBef>
                <a:spcPts val="500"/>
              </a:spcBef>
              <a:spcAft>
                <a:spcPts val="0"/>
              </a:spcAft>
              <a:buSzPts val="800"/>
              <a:buNone/>
              <a:defRPr sz="1200" b="1"/>
            </a:lvl8pPr>
            <a:lvl9pPr marL="4114800" lvl="8" indent="-228600" algn="l">
              <a:spcBef>
                <a:spcPts val="500"/>
              </a:spcBef>
              <a:spcAft>
                <a:spcPts val="500"/>
              </a:spcAft>
              <a:buSzPts val="800"/>
              <a:buNone/>
              <a:defRPr sz="1200" b="1"/>
            </a:lvl9pPr>
          </a:lstStyle>
          <a:p>
            <a:endParaRPr/>
          </a:p>
        </p:txBody>
      </p:sp>
      <p:sp>
        <p:nvSpPr>
          <p:cNvPr id="97" name="Google Shape;97;p20"/>
          <p:cNvSpPr txBox="1">
            <a:spLocks noGrp="1"/>
          </p:cNvSpPr>
          <p:nvPr>
            <p:ph type="body" idx="2"/>
          </p:nvPr>
        </p:nvSpPr>
        <p:spPr>
          <a:xfrm>
            <a:off x="784510" y="2026577"/>
            <a:ext cx="3573573" cy="2282650"/>
          </a:xfrm>
          <a:prstGeom prst="rect">
            <a:avLst/>
          </a:prstGeom>
          <a:noFill/>
          <a:ln>
            <a:noFill/>
          </a:ln>
          <a:effectLst>
            <a:outerShdw blurRad="25400">
              <a:srgbClr val="000000">
                <a:alpha val="45882"/>
              </a:srgbClr>
            </a:outerShdw>
          </a:effectLst>
        </p:spPr>
        <p:txBody>
          <a:bodyPr spcFirstLastPara="1" wrap="square" lIns="68575" tIns="34275" rIns="68575" bIns="34275" anchor="t" anchorCtr="0">
            <a:noAutofit/>
          </a:bodyPr>
          <a:lstStyle>
            <a:lvl1pPr marL="457200" lvl="0" indent="-285750" algn="l">
              <a:lnSpc>
                <a:spcPct val="110000"/>
              </a:lnSpc>
              <a:spcBef>
                <a:spcPts val="300"/>
              </a:spcBef>
              <a:spcAft>
                <a:spcPts val="0"/>
              </a:spcAft>
              <a:buSzPts val="900"/>
              <a:buChar char="◈"/>
              <a:defRPr sz="1400"/>
            </a:lvl1pPr>
            <a:lvl2pPr marL="914400" lvl="1" indent="-279400" algn="l">
              <a:spcBef>
                <a:spcPts val="500"/>
              </a:spcBef>
              <a:spcAft>
                <a:spcPts val="0"/>
              </a:spcAft>
              <a:buSzPts val="800"/>
              <a:buChar char="🞚"/>
              <a:defRPr sz="1200"/>
            </a:lvl2pPr>
            <a:lvl3pPr marL="1371600" lvl="2" indent="-273050" algn="l">
              <a:spcBef>
                <a:spcPts val="500"/>
              </a:spcBef>
              <a:spcAft>
                <a:spcPts val="0"/>
              </a:spcAft>
              <a:buSzPts val="700"/>
              <a:buChar char="◈"/>
              <a:defRPr sz="1100"/>
            </a:lvl3pPr>
            <a:lvl4pPr marL="1828800" lvl="3" indent="-266700" algn="l">
              <a:spcBef>
                <a:spcPts val="500"/>
              </a:spcBef>
              <a:spcAft>
                <a:spcPts val="0"/>
              </a:spcAft>
              <a:buSzPts val="600"/>
              <a:buChar char="🞚"/>
              <a:defRPr sz="900"/>
            </a:lvl4pPr>
            <a:lvl5pPr marL="2286000" lvl="4" indent="-266700" algn="l">
              <a:spcBef>
                <a:spcPts val="500"/>
              </a:spcBef>
              <a:spcAft>
                <a:spcPts val="0"/>
              </a:spcAft>
              <a:buSzPts val="600"/>
              <a:buChar char="◈"/>
              <a:defRPr sz="900"/>
            </a:lvl5pPr>
            <a:lvl6pPr marL="2743200" lvl="5" indent="-285750" algn="l">
              <a:spcBef>
                <a:spcPts val="500"/>
              </a:spcBef>
              <a:spcAft>
                <a:spcPts val="0"/>
              </a:spcAft>
              <a:buSzPts val="900"/>
              <a:buChar char="◈"/>
              <a:defRPr/>
            </a:lvl6pPr>
            <a:lvl7pPr marL="3200400" lvl="6" indent="-285750" algn="l">
              <a:spcBef>
                <a:spcPts val="500"/>
              </a:spcBef>
              <a:spcAft>
                <a:spcPts val="0"/>
              </a:spcAft>
              <a:buSzPts val="900"/>
              <a:buChar char="◈"/>
              <a:defRPr/>
            </a:lvl7pPr>
            <a:lvl8pPr marL="3657600" lvl="7" indent="-285750" algn="l">
              <a:spcBef>
                <a:spcPts val="500"/>
              </a:spcBef>
              <a:spcAft>
                <a:spcPts val="0"/>
              </a:spcAft>
              <a:buSzPts val="900"/>
              <a:buChar char="◈"/>
              <a:defRPr/>
            </a:lvl8pPr>
            <a:lvl9pPr marL="4114800" lvl="8" indent="-285750" algn="l">
              <a:spcBef>
                <a:spcPts val="500"/>
              </a:spcBef>
              <a:spcAft>
                <a:spcPts val="500"/>
              </a:spcAft>
              <a:buSzPts val="900"/>
              <a:buChar char="◈"/>
              <a:defRPr/>
            </a:lvl9pPr>
          </a:lstStyle>
          <a:p>
            <a:endParaRPr/>
          </a:p>
        </p:txBody>
      </p:sp>
      <p:sp>
        <p:nvSpPr>
          <p:cNvPr id="98" name="Google Shape;98;p20"/>
          <p:cNvSpPr txBox="1">
            <a:spLocks noGrp="1"/>
          </p:cNvSpPr>
          <p:nvPr>
            <p:ph type="body" idx="3"/>
          </p:nvPr>
        </p:nvSpPr>
        <p:spPr>
          <a:xfrm>
            <a:off x="4772375" y="1391364"/>
            <a:ext cx="3584687" cy="519371"/>
          </a:xfrm>
          <a:prstGeom prst="rect">
            <a:avLst/>
          </a:prstGeom>
          <a:noFill/>
          <a:ln>
            <a:noFill/>
          </a:ln>
          <a:effectLst>
            <a:outerShdw blurRad="25400">
              <a:srgbClr val="000000">
                <a:alpha val="45882"/>
              </a:srgbClr>
            </a:outerShdw>
          </a:effectLst>
        </p:spPr>
        <p:txBody>
          <a:bodyPr spcFirstLastPara="1" wrap="square" lIns="68575" tIns="34275" rIns="68575" bIns="34275" anchor="b" anchorCtr="0">
            <a:noAutofit/>
          </a:bodyPr>
          <a:lstStyle>
            <a:lvl1pPr marL="457200" lvl="0" indent="-228600" algn="ctr">
              <a:lnSpc>
                <a:spcPct val="110000"/>
              </a:lnSpc>
              <a:spcBef>
                <a:spcPts val="400"/>
              </a:spcBef>
              <a:spcAft>
                <a:spcPts val="0"/>
              </a:spcAft>
              <a:buSzPts val="1300"/>
              <a:buNone/>
              <a:defRPr sz="1800" b="0"/>
            </a:lvl1pPr>
            <a:lvl2pPr marL="914400" lvl="1" indent="-228600" algn="l">
              <a:spcBef>
                <a:spcPts val="500"/>
              </a:spcBef>
              <a:spcAft>
                <a:spcPts val="0"/>
              </a:spcAft>
              <a:buSzPts val="1100"/>
              <a:buNone/>
              <a:defRPr sz="1500" b="1"/>
            </a:lvl2pPr>
            <a:lvl3pPr marL="1371600" lvl="2" indent="-228600" algn="l">
              <a:spcBef>
                <a:spcPts val="500"/>
              </a:spcBef>
              <a:spcAft>
                <a:spcPts val="0"/>
              </a:spcAft>
              <a:buSzPts val="900"/>
              <a:buNone/>
              <a:defRPr sz="1400" b="1"/>
            </a:lvl3pPr>
            <a:lvl4pPr marL="1828800" lvl="3" indent="-228600" algn="l">
              <a:spcBef>
                <a:spcPts val="500"/>
              </a:spcBef>
              <a:spcAft>
                <a:spcPts val="0"/>
              </a:spcAft>
              <a:buSzPts val="800"/>
              <a:buNone/>
              <a:defRPr sz="1200" b="1"/>
            </a:lvl4pPr>
            <a:lvl5pPr marL="2286000" lvl="4" indent="-228600" algn="l">
              <a:spcBef>
                <a:spcPts val="500"/>
              </a:spcBef>
              <a:spcAft>
                <a:spcPts val="0"/>
              </a:spcAft>
              <a:buSzPts val="800"/>
              <a:buNone/>
              <a:defRPr sz="1200" b="1"/>
            </a:lvl5pPr>
            <a:lvl6pPr marL="2743200" lvl="5" indent="-228600" algn="l">
              <a:spcBef>
                <a:spcPts val="500"/>
              </a:spcBef>
              <a:spcAft>
                <a:spcPts val="0"/>
              </a:spcAft>
              <a:buSzPts val="800"/>
              <a:buNone/>
              <a:defRPr sz="1200" b="1"/>
            </a:lvl6pPr>
            <a:lvl7pPr marL="3200400" lvl="6" indent="-228600" algn="l">
              <a:spcBef>
                <a:spcPts val="500"/>
              </a:spcBef>
              <a:spcAft>
                <a:spcPts val="0"/>
              </a:spcAft>
              <a:buSzPts val="800"/>
              <a:buNone/>
              <a:defRPr sz="1200" b="1"/>
            </a:lvl7pPr>
            <a:lvl8pPr marL="3657600" lvl="7" indent="-228600" algn="l">
              <a:spcBef>
                <a:spcPts val="500"/>
              </a:spcBef>
              <a:spcAft>
                <a:spcPts val="0"/>
              </a:spcAft>
              <a:buSzPts val="800"/>
              <a:buNone/>
              <a:defRPr sz="1200" b="1"/>
            </a:lvl8pPr>
            <a:lvl9pPr marL="4114800" lvl="8" indent="-228600" algn="l">
              <a:spcBef>
                <a:spcPts val="500"/>
              </a:spcBef>
              <a:spcAft>
                <a:spcPts val="500"/>
              </a:spcAft>
              <a:buSzPts val="800"/>
              <a:buNone/>
              <a:defRPr sz="1200" b="1"/>
            </a:lvl9pPr>
          </a:lstStyle>
          <a:p>
            <a:endParaRPr/>
          </a:p>
        </p:txBody>
      </p:sp>
      <p:sp>
        <p:nvSpPr>
          <p:cNvPr id="99" name="Google Shape;99;p20"/>
          <p:cNvSpPr txBox="1">
            <a:spLocks noGrp="1"/>
          </p:cNvSpPr>
          <p:nvPr>
            <p:ph type="body" idx="4"/>
          </p:nvPr>
        </p:nvSpPr>
        <p:spPr>
          <a:xfrm>
            <a:off x="4772375" y="2026577"/>
            <a:ext cx="3584686" cy="2282650"/>
          </a:xfrm>
          <a:prstGeom prst="rect">
            <a:avLst/>
          </a:prstGeom>
          <a:noFill/>
          <a:ln>
            <a:noFill/>
          </a:ln>
          <a:effectLst>
            <a:outerShdw blurRad="25400">
              <a:srgbClr val="000000">
                <a:alpha val="45882"/>
              </a:srgbClr>
            </a:outerShdw>
          </a:effectLst>
        </p:spPr>
        <p:txBody>
          <a:bodyPr spcFirstLastPara="1" wrap="square" lIns="68575" tIns="34275" rIns="68575" bIns="34275" anchor="t" anchorCtr="0">
            <a:noAutofit/>
          </a:bodyPr>
          <a:lstStyle>
            <a:lvl1pPr marL="457200" lvl="0" indent="-285750" algn="l">
              <a:lnSpc>
                <a:spcPct val="110000"/>
              </a:lnSpc>
              <a:spcBef>
                <a:spcPts val="300"/>
              </a:spcBef>
              <a:spcAft>
                <a:spcPts val="0"/>
              </a:spcAft>
              <a:buSzPts val="900"/>
              <a:buChar char="◈"/>
              <a:defRPr sz="1400"/>
            </a:lvl1pPr>
            <a:lvl2pPr marL="914400" lvl="1" indent="-279400" algn="l">
              <a:spcBef>
                <a:spcPts val="500"/>
              </a:spcBef>
              <a:spcAft>
                <a:spcPts val="0"/>
              </a:spcAft>
              <a:buSzPts val="800"/>
              <a:buChar char="🞚"/>
              <a:defRPr sz="1200"/>
            </a:lvl2pPr>
            <a:lvl3pPr marL="1371600" lvl="2" indent="-273050" algn="l">
              <a:spcBef>
                <a:spcPts val="500"/>
              </a:spcBef>
              <a:spcAft>
                <a:spcPts val="0"/>
              </a:spcAft>
              <a:buSzPts val="700"/>
              <a:buChar char="◈"/>
              <a:defRPr sz="1100"/>
            </a:lvl3pPr>
            <a:lvl4pPr marL="1828800" lvl="3" indent="-266700" algn="l">
              <a:spcBef>
                <a:spcPts val="500"/>
              </a:spcBef>
              <a:spcAft>
                <a:spcPts val="0"/>
              </a:spcAft>
              <a:buSzPts val="600"/>
              <a:buChar char="🞚"/>
              <a:defRPr sz="900"/>
            </a:lvl4pPr>
            <a:lvl5pPr marL="2286000" lvl="4" indent="-266700" algn="l">
              <a:spcBef>
                <a:spcPts val="500"/>
              </a:spcBef>
              <a:spcAft>
                <a:spcPts val="0"/>
              </a:spcAft>
              <a:buSzPts val="600"/>
              <a:buChar char="◈"/>
              <a:defRPr sz="900"/>
            </a:lvl5pPr>
            <a:lvl6pPr marL="2743200" lvl="5" indent="-285750" algn="l">
              <a:spcBef>
                <a:spcPts val="500"/>
              </a:spcBef>
              <a:spcAft>
                <a:spcPts val="0"/>
              </a:spcAft>
              <a:buSzPts val="900"/>
              <a:buChar char="◈"/>
              <a:defRPr/>
            </a:lvl6pPr>
            <a:lvl7pPr marL="3200400" lvl="6" indent="-285750" algn="l">
              <a:spcBef>
                <a:spcPts val="500"/>
              </a:spcBef>
              <a:spcAft>
                <a:spcPts val="0"/>
              </a:spcAft>
              <a:buSzPts val="900"/>
              <a:buChar char="◈"/>
              <a:defRPr/>
            </a:lvl7pPr>
            <a:lvl8pPr marL="3657600" lvl="7" indent="-285750" algn="l">
              <a:spcBef>
                <a:spcPts val="500"/>
              </a:spcBef>
              <a:spcAft>
                <a:spcPts val="0"/>
              </a:spcAft>
              <a:buSzPts val="900"/>
              <a:buChar char="◈"/>
              <a:defRPr/>
            </a:lvl8pPr>
            <a:lvl9pPr marL="4114800" lvl="8" indent="-285750" algn="l">
              <a:spcBef>
                <a:spcPts val="500"/>
              </a:spcBef>
              <a:spcAft>
                <a:spcPts val="500"/>
              </a:spcAft>
              <a:buSzPts val="900"/>
              <a:buChar char="◈"/>
              <a:defRPr/>
            </a:lvl9pPr>
          </a:lstStyle>
          <a:p>
            <a:endParaRPr/>
          </a:p>
        </p:txBody>
      </p:sp>
      <p:sp>
        <p:nvSpPr>
          <p:cNvPr id="100" name="Google Shape;100;p20"/>
          <p:cNvSpPr txBox="1">
            <a:spLocks noGrp="1"/>
          </p:cNvSpPr>
          <p:nvPr>
            <p:ph type="dt" idx="10"/>
          </p:nvPr>
        </p:nvSpPr>
        <p:spPr>
          <a:xfrm>
            <a:off x="5759052" y="4500562"/>
            <a:ext cx="205740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1" name="Google Shape;101;p20"/>
          <p:cNvSpPr txBox="1">
            <a:spLocks noGrp="1"/>
          </p:cNvSpPr>
          <p:nvPr>
            <p:ph type="ftr" idx="11"/>
          </p:nvPr>
        </p:nvSpPr>
        <p:spPr>
          <a:xfrm>
            <a:off x="685346" y="4500562"/>
            <a:ext cx="500464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2" name="Google Shape;102;p20"/>
          <p:cNvSpPr txBox="1">
            <a:spLocks noGrp="1"/>
          </p:cNvSpPr>
          <p:nvPr>
            <p:ph type="sldNum" idx="12"/>
          </p:nvPr>
        </p:nvSpPr>
        <p:spPr>
          <a:xfrm>
            <a:off x="7885508" y="4500562"/>
            <a:ext cx="565159"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3"/>
        <p:cNvGrpSpPr/>
        <p:nvPr/>
      </p:nvGrpSpPr>
      <p:grpSpPr>
        <a:xfrm>
          <a:off x="0" y="0"/>
          <a:ext cx="0" cy="0"/>
          <a:chOff x="0" y="0"/>
          <a:chExt cx="0" cy="0"/>
        </a:xfrm>
      </p:grpSpPr>
      <p:sp>
        <p:nvSpPr>
          <p:cNvPr id="104" name="Google Shape;104;p21"/>
          <p:cNvSpPr txBox="1">
            <a:spLocks noGrp="1"/>
          </p:cNvSpPr>
          <p:nvPr>
            <p:ph type="title"/>
          </p:nvPr>
        </p:nvSpPr>
        <p:spPr>
          <a:xfrm>
            <a:off x="685346" y="457200"/>
            <a:ext cx="7765321" cy="942975"/>
          </a:xfrm>
          <a:prstGeom prst="rect">
            <a:avLst/>
          </a:prstGeom>
          <a:noFill/>
          <a:ln>
            <a:noFill/>
          </a:ln>
          <a:effectLst>
            <a:outerShdw blurRad="25400">
              <a:srgbClr val="000000">
                <a:alpha val="45882"/>
              </a:srgbClr>
            </a:outerShdw>
          </a:effectLst>
        </p:spPr>
        <p:txBody>
          <a:bodyPr spcFirstLastPara="1" wrap="square" lIns="68575" tIns="34275" rIns="68575" bIns="34275" anchor="ctr" anchorCtr="0">
            <a:noAutofit/>
          </a:bodyPr>
          <a:lstStyle>
            <a:lvl1pPr lvl="0" algn="ctr">
              <a:lnSpc>
                <a:spcPct val="90000"/>
              </a:lnSpc>
              <a:spcBef>
                <a:spcPts val="0"/>
              </a:spcBef>
              <a:spcAft>
                <a:spcPts val="0"/>
              </a:spcAft>
              <a:buClr>
                <a:schemeClr val="lt2"/>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5" name="Google Shape;105;p21"/>
          <p:cNvSpPr txBox="1">
            <a:spLocks noGrp="1"/>
          </p:cNvSpPr>
          <p:nvPr>
            <p:ph type="dt" idx="10"/>
          </p:nvPr>
        </p:nvSpPr>
        <p:spPr>
          <a:xfrm>
            <a:off x="5759052" y="4500562"/>
            <a:ext cx="205740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6" name="Google Shape;106;p21"/>
          <p:cNvSpPr txBox="1">
            <a:spLocks noGrp="1"/>
          </p:cNvSpPr>
          <p:nvPr>
            <p:ph type="ftr" idx="11"/>
          </p:nvPr>
        </p:nvSpPr>
        <p:spPr>
          <a:xfrm>
            <a:off x="685346" y="4500562"/>
            <a:ext cx="500464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7" name="Google Shape;107;p21"/>
          <p:cNvSpPr txBox="1">
            <a:spLocks noGrp="1"/>
          </p:cNvSpPr>
          <p:nvPr>
            <p:ph type="sldNum" idx="12"/>
          </p:nvPr>
        </p:nvSpPr>
        <p:spPr>
          <a:xfrm>
            <a:off x="7885508" y="4500562"/>
            <a:ext cx="565159"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8"/>
        <p:cNvGrpSpPr/>
        <p:nvPr/>
      </p:nvGrpSpPr>
      <p:grpSpPr>
        <a:xfrm>
          <a:off x="0" y="0"/>
          <a:ext cx="0" cy="0"/>
          <a:chOff x="0" y="0"/>
          <a:chExt cx="0" cy="0"/>
        </a:xfrm>
      </p:grpSpPr>
      <p:sp>
        <p:nvSpPr>
          <p:cNvPr id="109" name="Google Shape;109;p22"/>
          <p:cNvSpPr txBox="1">
            <a:spLocks noGrp="1"/>
          </p:cNvSpPr>
          <p:nvPr>
            <p:ph type="title"/>
          </p:nvPr>
        </p:nvSpPr>
        <p:spPr>
          <a:xfrm>
            <a:off x="685346" y="457200"/>
            <a:ext cx="2780167" cy="1366439"/>
          </a:xfrm>
          <a:prstGeom prst="rect">
            <a:avLst/>
          </a:prstGeom>
          <a:noFill/>
          <a:ln>
            <a:noFill/>
          </a:ln>
          <a:effectLst>
            <a:outerShdw blurRad="25400">
              <a:srgbClr val="000000">
                <a:alpha val="45882"/>
              </a:srgbClr>
            </a:outerShdw>
          </a:effectLst>
        </p:spPr>
        <p:txBody>
          <a:bodyPr spcFirstLastPara="1" wrap="square" lIns="68575" tIns="34275" rIns="68575" bIns="34275" anchor="b" anchorCtr="0">
            <a:noAutofit/>
          </a:bodyPr>
          <a:lstStyle>
            <a:lvl1pPr lvl="0" algn="ctr">
              <a:lnSpc>
                <a:spcPct val="90000"/>
              </a:lnSpc>
              <a:spcBef>
                <a:spcPts val="0"/>
              </a:spcBef>
              <a:spcAft>
                <a:spcPts val="0"/>
              </a:spcAft>
              <a:buClr>
                <a:schemeClr val="lt2"/>
              </a:buClr>
              <a:buSzPts val="2100"/>
              <a:buFont typeface="Sorts Mill Goudy"/>
              <a:buNone/>
              <a:defRPr sz="2100" b="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0" name="Google Shape;110;p22"/>
          <p:cNvSpPr txBox="1">
            <a:spLocks noGrp="1"/>
          </p:cNvSpPr>
          <p:nvPr>
            <p:ph type="body" idx="1"/>
          </p:nvPr>
        </p:nvSpPr>
        <p:spPr>
          <a:xfrm>
            <a:off x="3641725" y="457200"/>
            <a:ext cx="4808943" cy="3810001"/>
          </a:xfrm>
          <a:prstGeom prst="rect">
            <a:avLst/>
          </a:prstGeom>
          <a:noFill/>
          <a:ln>
            <a:noFill/>
          </a:ln>
          <a:effectLst>
            <a:outerShdw blurRad="25400">
              <a:srgbClr val="000000">
                <a:alpha val="45882"/>
              </a:srgbClr>
            </a:outerShdw>
          </a:effectLst>
        </p:spPr>
        <p:txBody>
          <a:bodyPr spcFirstLastPara="1" wrap="square" lIns="68575" tIns="34275" rIns="68575" bIns="34275" anchor="t" anchorCtr="0">
            <a:noAutofit/>
          </a:bodyPr>
          <a:lstStyle>
            <a:lvl1pPr marL="457200" lvl="0" indent="-285750" algn="l">
              <a:lnSpc>
                <a:spcPct val="110000"/>
              </a:lnSpc>
              <a:spcBef>
                <a:spcPts val="300"/>
              </a:spcBef>
              <a:spcAft>
                <a:spcPts val="0"/>
              </a:spcAft>
              <a:buSzPts val="900"/>
              <a:buChar char="◈"/>
              <a:defRPr/>
            </a:lvl1pPr>
            <a:lvl2pPr marL="914400" lvl="1" indent="-285750" algn="l">
              <a:spcBef>
                <a:spcPts val="500"/>
              </a:spcBef>
              <a:spcAft>
                <a:spcPts val="0"/>
              </a:spcAft>
              <a:buSzPts val="900"/>
              <a:buChar char="🞚"/>
              <a:defRPr/>
            </a:lvl2pPr>
            <a:lvl3pPr marL="1371600" lvl="2" indent="-285750" algn="l">
              <a:spcBef>
                <a:spcPts val="500"/>
              </a:spcBef>
              <a:spcAft>
                <a:spcPts val="0"/>
              </a:spcAft>
              <a:buSzPts val="900"/>
              <a:buChar char="◈"/>
              <a:defRPr/>
            </a:lvl3pPr>
            <a:lvl4pPr marL="1828800" lvl="3" indent="-285750" algn="l">
              <a:spcBef>
                <a:spcPts val="500"/>
              </a:spcBef>
              <a:spcAft>
                <a:spcPts val="0"/>
              </a:spcAft>
              <a:buSzPts val="900"/>
              <a:buChar char="🞚"/>
              <a:defRPr/>
            </a:lvl4pPr>
            <a:lvl5pPr marL="2286000" lvl="4" indent="-285750" algn="l">
              <a:spcBef>
                <a:spcPts val="500"/>
              </a:spcBef>
              <a:spcAft>
                <a:spcPts val="0"/>
              </a:spcAft>
              <a:buSzPts val="900"/>
              <a:buChar char="◈"/>
              <a:defRPr/>
            </a:lvl5pPr>
            <a:lvl6pPr marL="2743200" lvl="5" indent="-285750" algn="l">
              <a:spcBef>
                <a:spcPts val="500"/>
              </a:spcBef>
              <a:spcAft>
                <a:spcPts val="0"/>
              </a:spcAft>
              <a:buSzPts val="900"/>
              <a:buChar char="◈"/>
              <a:defRPr/>
            </a:lvl6pPr>
            <a:lvl7pPr marL="3200400" lvl="6" indent="-285750" algn="l">
              <a:spcBef>
                <a:spcPts val="500"/>
              </a:spcBef>
              <a:spcAft>
                <a:spcPts val="0"/>
              </a:spcAft>
              <a:buSzPts val="900"/>
              <a:buChar char="◈"/>
              <a:defRPr/>
            </a:lvl7pPr>
            <a:lvl8pPr marL="3657600" lvl="7" indent="-285750" algn="l">
              <a:spcBef>
                <a:spcPts val="500"/>
              </a:spcBef>
              <a:spcAft>
                <a:spcPts val="0"/>
              </a:spcAft>
              <a:buSzPts val="900"/>
              <a:buChar char="◈"/>
              <a:defRPr/>
            </a:lvl8pPr>
            <a:lvl9pPr marL="4114800" lvl="8" indent="-285750" algn="l">
              <a:spcBef>
                <a:spcPts val="500"/>
              </a:spcBef>
              <a:spcAft>
                <a:spcPts val="500"/>
              </a:spcAft>
              <a:buSzPts val="900"/>
              <a:buChar char="◈"/>
              <a:defRPr/>
            </a:lvl9pPr>
          </a:lstStyle>
          <a:p>
            <a:endParaRPr/>
          </a:p>
        </p:txBody>
      </p:sp>
      <p:sp>
        <p:nvSpPr>
          <p:cNvPr id="111" name="Google Shape;111;p22"/>
          <p:cNvSpPr txBox="1">
            <a:spLocks noGrp="1"/>
          </p:cNvSpPr>
          <p:nvPr>
            <p:ph type="body" idx="2"/>
          </p:nvPr>
        </p:nvSpPr>
        <p:spPr>
          <a:xfrm>
            <a:off x="685346" y="2005013"/>
            <a:ext cx="2780167" cy="2262187"/>
          </a:xfrm>
          <a:prstGeom prst="rect">
            <a:avLst/>
          </a:prstGeom>
          <a:noFill/>
          <a:ln>
            <a:noFill/>
          </a:ln>
          <a:effectLst>
            <a:outerShdw blurRad="25400">
              <a:srgbClr val="000000">
                <a:alpha val="45882"/>
              </a:srgbClr>
            </a:outerShdw>
          </a:effectLst>
        </p:spPr>
        <p:txBody>
          <a:bodyPr spcFirstLastPara="1" wrap="square" lIns="68575" tIns="34275" rIns="68575" bIns="34275" anchor="t" anchorCtr="0">
            <a:noAutofit/>
          </a:bodyPr>
          <a:lstStyle>
            <a:lvl1pPr marL="457200" lvl="0" indent="-228600" algn="ctr">
              <a:lnSpc>
                <a:spcPct val="110000"/>
              </a:lnSpc>
              <a:spcBef>
                <a:spcPts val="200"/>
              </a:spcBef>
              <a:spcAft>
                <a:spcPts val="0"/>
              </a:spcAft>
              <a:buSzPts val="800"/>
              <a:buNone/>
              <a:defRPr sz="1200"/>
            </a:lvl1pPr>
            <a:lvl2pPr marL="914400" lvl="1" indent="-228600" algn="l">
              <a:spcBef>
                <a:spcPts val="500"/>
              </a:spcBef>
              <a:spcAft>
                <a:spcPts val="0"/>
              </a:spcAft>
              <a:buSzPts val="600"/>
              <a:buNone/>
              <a:defRPr sz="900"/>
            </a:lvl2pPr>
            <a:lvl3pPr marL="1371600" lvl="2" indent="-228600" algn="l">
              <a:spcBef>
                <a:spcPts val="500"/>
              </a:spcBef>
              <a:spcAft>
                <a:spcPts val="0"/>
              </a:spcAft>
              <a:buSzPts val="500"/>
              <a:buNone/>
              <a:defRPr sz="800"/>
            </a:lvl3pPr>
            <a:lvl4pPr marL="1828800" lvl="3" indent="-228600" algn="l">
              <a:spcBef>
                <a:spcPts val="500"/>
              </a:spcBef>
              <a:spcAft>
                <a:spcPts val="0"/>
              </a:spcAft>
              <a:buSzPts val="500"/>
              <a:buNone/>
              <a:defRPr sz="700"/>
            </a:lvl4pPr>
            <a:lvl5pPr marL="2286000" lvl="4" indent="-228600" algn="l">
              <a:spcBef>
                <a:spcPts val="500"/>
              </a:spcBef>
              <a:spcAft>
                <a:spcPts val="0"/>
              </a:spcAft>
              <a:buSzPts val="500"/>
              <a:buNone/>
              <a:defRPr sz="700"/>
            </a:lvl5pPr>
            <a:lvl6pPr marL="2743200" lvl="5" indent="-228600" algn="l">
              <a:spcBef>
                <a:spcPts val="500"/>
              </a:spcBef>
              <a:spcAft>
                <a:spcPts val="0"/>
              </a:spcAft>
              <a:buSzPts val="500"/>
              <a:buNone/>
              <a:defRPr sz="700"/>
            </a:lvl6pPr>
            <a:lvl7pPr marL="3200400" lvl="6" indent="-228600" algn="l">
              <a:spcBef>
                <a:spcPts val="500"/>
              </a:spcBef>
              <a:spcAft>
                <a:spcPts val="0"/>
              </a:spcAft>
              <a:buSzPts val="500"/>
              <a:buNone/>
              <a:defRPr sz="700"/>
            </a:lvl7pPr>
            <a:lvl8pPr marL="3657600" lvl="7" indent="-228600" algn="l">
              <a:spcBef>
                <a:spcPts val="500"/>
              </a:spcBef>
              <a:spcAft>
                <a:spcPts val="0"/>
              </a:spcAft>
              <a:buSzPts val="500"/>
              <a:buNone/>
              <a:defRPr sz="700"/>
            </a:lvl8pPr>
            <a:lvl9pPr marL="4114800" lvl="8" indent="-228600" algn="l">
              <a:spcBef>
                <a:spcPts val="500"/>
              </a:spcBef>
              <a:spcAft>
                <a:spcPts val="500"/>
              </a:spcAft>
              <a:buSzPts val="500"/>
              <a:buNone/>
              <a:defRPr sz="700"/>
            </a:lvl9pPr>
          </a:lstStyle>
          <a:p>
            <a:endParaRPr/>
          </a:p>
        </p:txBody>
      </p:sp>
      <p:sp>
        <p:nvSpPr>
          <p:cNvPr id="112" name="Google Shape;112;p22"/>
          <p:cNvSpPr txBox="1">
            <a:spLocks noGrp="1"/>
          </p:cNvSpPr>
          <p:nvPr>
            <p:ph type="dt" idx="10"/>
          </p:nvPr>
        </p:nvSpPr>
        <p:spPr>
          <a:xfrm>
            <a:off x="5759052" y="4500562"/>
            <a:ext cx="205740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3" name="Google Shape;113;p22"/>
          <p:cNvSpPr txBox="1">
            <a:spLocks noGrp="1"/>
          </p:cNvSpPr>
          <p:nvPr>
            <p:ph type="ftr" idx="11"/>
          </p:nvPr>
        </p:nvSpPr>
        <p:spPr>
          <a:xfrm>
            <a:off x="685346" y="4500562"/>
            <a:ext cx="500464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4" name="Google Shape;114;p22"/>
          <p:cNvSpPr txBox="1">
            <a:spLocks noGrp="1"/>
          </p:cNvSpPr>
          <p:nvPr>
            <p:ph type="sldNum" idx="12"/>
          </p:nvPr>
        </p:nvSpPr>
        <p:spPr>
          <a:xfrm>
            <a:off x="7885508" y="4500562"/>
            <a:ext cx="565159"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5"/>
        <p:cNvGrpSpPr/>
        <p:nvPr/>
      </p:nvGrpSpPr>
      <p:grpSpPr>
        <a:xfrm>
          <a:off x="0" y="0"/>
          <a:ext cx="0" cy="0"/>
          <a:chOff x="0" y="0"/>
          <a:chExt cx="0" cy="0"/>
        </a:xfrm>
      </p:grpSpPr>
      <p:pic>
        <p:nvPicPr>
          <p:cNvPr id="116" name="Google Shape;116;p23" descr="Slate-V2-HD-vertPhotoInset.png"/>
          <p:cNvPicPr preferRelativeResize="0"/>
          <p:nvPr/>
        </p:nvPicPr>
        <p:blipFill rotWithShape="1">
          <a:blip r:embed="rId2">
            <a:alphaModFix/>
          </a:blip>
          <a:srcRect/>
          <a:stretch/>
        </p:blipFill>
        <p:spPr>
          <a:xfrm>
            <a:off x="5470249" y="457200"/>
            <a:ext cx="2688124" cy="3903624"/>
          </a:xfrm>
          <a:prstGeom prst="rect">
            <a:avLst/>
          </a:prstGeom>
          <a:noFill/>
          <a:ln>
            <a:noFill/>
          </a:ln>
        </p:spPr>
      </p:pic>
      <p:sp>
        <p:nvSpPr>
          <p:cNvPr id="117" name="Google Shape;117;p23"/>
          <p:cNvSpPr txBox="1">
            <a:spLocks noGrp="1"/>
          </p:cNvSpPr>
          <p:nvPr>
            <p:ph type="title"/>
          </p:nvPr>
        </p:nvSpPr>
        <p:spPr>
          <a:xfrm>
            <a:off x="685346" y="572776"/>
            <a:ext cx="4280924" cy="1256669"/>
          </a:xfrm>
          <a:prstGeom prst="rect">
            <a:avLst/>
          </a:prstGeom>
          <a:noFill/>
          <a:ln>
            <a:noFill/>
          </a:ln>
          <a:effectLst>
            <a:outerShdw blurRad="25400">
              <a:srgbClr val="000000">
                <a:alpha val="45882"/>
              </a:srgbClr>
            </a:outerShdw>
          </a:effectLst>
        </p:spPr>
        <p:txBody>
          <a:bodyPr spcFirstLastPara="1" wrap="square" lIns="68575" tIns="34275" rIns="68575" bIns="34275" anchor="b" anchorCtr="0">
            <a:noAutofit/>
          </a:bodyPr>
          <a:lstStyle>
            <a:lvl1pPr lvl="0" algn="ctr">
              <a:lnSpc>
                <a:spcPct val="90000"/>
              </a:lnSpc>
              <a:spcBef>
                <a:spcPts val="0"/>
              </a:spcBef>
              <a:spcAft>
                <a:spcPts val="0"/>
              </a:spcAft>
              <a:buClr>
                <a:schemeClr val="lt2"/>
              </a:buClr>
              <a:buSzPts val="2400"/>
              <a:buFont typeface="Sorts Mill Goudy"/>
              <a:buNone/>
              <a:defRPr sz="2400" b="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8" name="Google Shape;118;p23"/>
          <p:cNvSpPr>
            <a:spLocks noGrp="1"/>
          </p:cNvSpPr>
          <p:nvPr>
            <p:ph type="pic" idx="2"/>
          </p:nvPr>
        </p:nvSpPr>
        <p:spPr>
          <a:xfrm>
            <a:off x="5581913" y="572777"/>
            <a:ext cx="2456813" cy="3684617"/>
          </a:xfrm>
          <a:prstGeom prst="rect">
            <a:avLst/>
          </a:prstGeom>
          <a:noFill/>
          <a:ln>
            <a:noFill/>
          </a:ln>
          <a:effectLst>
            <a:outerShdw blurRad="38100" dist="25400" dir="4440000">
              <a:srgbClr val="000000">
                <a:alpha val="35686"/>
              </a:srgbClr>
            </a:outerShdw>
          </a:effectLst>
        </p:spPr>
        <p:txBody>
          <a:bodyPr spcFirstLastPara="1" wrap="square" lIns="68575" tIns="34275" rIns="68575" bIns="34275" anchor="t" anchorCtr="0">
            <a:noAutofit/>
          </a:bodyPr>
          <a:lstStyle>
            <a:lvl1pPr marR="0" lvl="0" algn="ctr" rtl="0">
              <a:lnSpc>
                <a:spcPct val="110000"/>
              </a:lnSpc>
              <a:spcBef>
                <a:spcPts val="200"/>
              </a:spcBef>
              <a:spcAft>
                <a:spcPts val="0"/>
              </a:spcAft>
              <a:buClr>
                <a:schemeClr val="lt2"/>
              </a:buClr>
              <a:buSzPts val="800"/>
              <a:buFont typeface="Noto Sans Symbols"/>
              <a:buNone/>
              <a:defRPr sz="1200" b="0" i="0" u="none" strike="noStrike" cap="none">
                <a:solidFill>
                  <a:schemeClr val="lt2"/>
                </a:solidFill>
                <a:latin typeface="Sorts Mill Goudy"/>
                <a:ea typeface="Sorts Mill Goudy"/>
                <a:cs typeface="Sorts Mill Goudy"/>
                <a:sym typeface="Sorts Mill Goudy"/>
              </a:defRPr>
            </a:lvl1pPr>
            <a:lvl2pPr marR="0" lvl="1" algn="l" rtl="0">
              <a:spcBef>
                <a:spcPts val="500"/>
              </a:spcBef>
              <a:spcAft>
                <a:spcPts val="0"/>
              </a:spcAft>
              <a:buClr>
                <a:schemeClr val="lt2"/>
              </a:buClr>
              <a:buSzPts val="800"/>
              <a:buFont typeface="Noto Sans Symbols"/>
              <a:buNone/>
              <a:defRPr sz="1200" b="0" i="0" u="none" strike="noStrike" cap="none">
                <a:solidFill>
                  <a:schemeClr val="lt2"/>
                </a:solidFill>
                <a:latin typeface="Sorts Mill Goudy"/>
                <a:ea typeface="Sorts Mill Goudy"/>
                <a:cs typeface="Sorts Mill Goudy"/>
                <a:sym typeface="Sorts Mill Goudy"/>
              </a:defRPr>
            </a:lvl2pPr>
            <a:lvl3pPr marR="0" lvl="2" algn="l" rtl="0">
              <a:spcBef>
                <a:spcPts val="500"/>
              </a:spcBef>
              <a:spcAft>
                <a:spcPts val="0"/>
              </a:spcAft>
              <a:buClr>
                <a:schemeClr val="lt2"/>
              </a:buClr>
              <a:buSzPts val="800"/>
              <a:buFont typeface="Noto Sans Symbols"/>
              <a:buNone/>
              <a:defRPr sz="1200" b="0" i="0" u="none" strike="noStrike" cap="none">
                <a:solidFill>
                  <a:schemeClr val="lt2"/>
                </a:solidFill>
                <a:latin typeface="Sorts Mill Goudy"/>
                <a:ea typeface="Sorts Mill Goudy"/>
                <a:cs typeface="Sorts Mill Goudy"/>
                <a:sym typeface="Sorts Mill Goudy"/>
              </a:defRPr>
            </a:lvl3pPr>
            <a:lvl4pPr marR="0" lvl="3" algn="l" rtl="0">
              <a:spcBef>
                <a:spcPts val="500"/>
              </a:spcBef>
              <a:spcAft>
                <a:spcPts val="0"/>
              </a:spcAft>
              <a:buClr>
                <a:schemeClr val="lt2"/>
              </a:buClr>
              <a:buSzPts val="800"/>
              <a:buFont typeface="Noto Sans Symbols"/>
              <a:buNone/>
              <a:defRPr sz="1200" b="0" i="0" u="none" strike="noStrike" cap="none">
                <a:solidFill>
                  <a:schemeClr val="lt2"/>
                </a:solidFill>
                <a:latin typeface="Sorts Mill Goudy"/>
                <a:ea typeface="Sorts Mill Goudy"/>
                <a:cs typeface="Sorts Mill Goudy"/>
                <a:sym typeface="Sorts Mill Goudy"/>
              </a:defRPr>
            </a:lvl4pPr>
            <a:lvl5pPr marR="0" lvl="4" algn="l" rtl="0">
              <a:spcBef>
                <a:spcPts val="500"/>
              </a:spcBef>
              <a:spcAft>
                <a:spcPts val="0"/>
              </a:spcAft>
              <a:buClr>
                <a:schemeClr val="lt2"/>
              </a:buClr>
              <a:buSzPts val="800"/>
              <a:buFont typeface="Noto Sans Symbols"/>
              <a:buNone/>
              <a:defRPr sz="1200" b="0" i="0" u="none" strike="noStrike" cap="none">
                <a:solidFill>
                  <a:schemeClr val="lt2"/>
                </a:solidFill>
                <a:latin typeface="Sorts Mill Goudy"/>
                <a:ea typeface="Sorts Mill Goudy"/>
                <a:cs typeface="Sorts Mill Goudy"/>
                <a:sym typeface="Sorts Mill Goudy"/>
              </a:defRPr>
            </a:lvl5pPr>
            <a:lvl6pPr marR="0" lvl="5" algn="l" rtl="0">
              <a:spcBef>
                <a:spcPts val="500"/>
              </a:spcBef>
              <a:spcAft>
                <a:spcPts val="0"/>
              </a:spcAft>
              <a:buClr>
                <a:schemeClr val="lt2"/>
              </a:buClr>
              <a:buSzPts val="800"/>
              <a:buFont typeface="Noto Sans Symbols"/>
              <a:buNone/>
              <a:defRPr sz="1200" b="0" i="0" u="none" strike="noStrike" cap="none">
                <a:solidFill>
                  <a:schemeClr val="lt2"/>
                </a:solidFill>
                <a:latin typeface="Sorts Mill Goudy"/>
                <a:ea typeface="Sorts Mill Goudy"/>
                <a:cs typeface="Sorts Mill Goudy"/>
                <a:sym typeface="Sorts Mill Goudy"/>
              </a:defRPr>
            </a:lvl6pPr>
            <a:lvl7pPr marR="0" lvl="6" algn="l" rtl="0">
              <a:spcBef>
                <a:spcPts val="500"/>
              </a:spcBef>
              <a:spcAft>
                <a:spcPts val="0"/>
              </a:spcAft>
              <a:buClr>
                <a:schemeClr val="lt2"/>
              </a:buClr>
              <a:buSzPts val="800"/>
              <a:buFont typeface="Noto Sans Symbols"/>
              <a:buNone/>
              <a:defRPr sz="1200" b="0" i="0" u="none" strike="noStrike" cap="none">
                <a:solidFill>
                  <a:schemeClr val="lt2"/>
                </a:solidFill>
                <a:latin typeface="Sorts Mill Goudy"/>
                <a:ea typeface="Sorts Mill Goudy"/>
                <a:cs typeface="Sorts Mill Goudy"/>
                <a:sym typeface="Sorts Mill Goudy"/>
              </a:defRPr>
            </a:lvl7pPr>
            <a:lvl8pPr marR="0" lvl="7" algn="l" rtl="0">
              <a:spcBef>
                <a:spcPts val="500"/>
              </a:spcBef>
              <a:spcAft>
                <a:spcPts val="0"/>
              </a:spcAft>
              <a:buClr>
                <a:schemeClr val="lt2"/>
              </a:buClr>
              <a:buSzPts val="800"/>
              <a:buFont typeface="Noto Sans Symbols"/>
              <a:buNone/>
              <a:defRPr sz="1200" b="0" i="0" u="none" strike="noStrike" cap="none">
                <a:solidFill>
                  <a:schemeClr val="lt2"/>
                </a:solidFill>
                <a:latin typeface="Sorts Mill Goudy"/>
                <a:ea typeface="Sorts Mill Goudy"/>
                <a:cs typeface="Sorts Mill Goudy"/>
                <a:sym typeface="Sorts Mill Goudy"/>
              </a:defRPr>
            </a:lvl8pPr>
            <a:lvl9pPr marR="0" lvl="8" algn="l" rtl="0">
              <a:spcBef>
                <a:spcPts val="500"/>
              </a:spcBef>
              <a:spcAft>
                <a:spcPts val="500"/>
              </a:spcAft>
              <a:buClr>
                <a:schemeClr val="lt2"/>
              </a:buClr>
              <a:buSzPts val="800"/>
              <a:buFont typeface="Noto Sans Symbols"/>
              <a:buNone/>
              <a:defRPr sz="1200" b="0" i="0" u="none" strike="noStrike" cap="none">
                <a:solidFill>
                  <a:schemeClr val="lt2"/>
                </a:solidFill>
                <a:latin typeface="Sorts Mill Goudy"/>
                <a:ea typeface="Sorts Mill Goudy"/>
                <a:cs typeface="Sorts Mill Goudy"/>
                <a:sym typeface="Sorts Mill Goudy"/>
              </a:defRPr>
            </a:lvl9pPr>
          </a:lstStyle>
          <a:p>
            <a:endParaRPr/>
          </a:p>
        </p:txBody>
      </p:sp>
      <p:sp>
        <p:nvSpPr>
          <p:cNvPr id="119" name="Google Shape;119;p23"/>
          <p:cNvSpPr txBox="1">
            <a:spLocks noGrp="1"/>
          </p:cNvSpPr>
          <p:nvPr>
            <p:ph type="body" idx="1"/>
          </p:nvPr>
        </p:nvSpPr>
        <p:spPr>
          <a:xfrm>
            <a:off x="1105274" y="2009774"/>
            <a:ext cx="3441071" cy="2351771"/>
          </a:xfrm>
          <a:prstGeom prst="rect">
            <a:avLst/>
          </a:prstGeom>
          <a:noFill/>
          <a:ln>
            <a:noFill/>
          </a:ln>
          <a:effectLst>
            <a:outerShdw blurRad="25400">
              <a:srgbClr val="000000">
                <a:alpha val="45882"/>
              </a:srgbClr>
            </a:outerShdw>
          </a:effectLst>
        </p:spPr>
        <p:txBody>
          <a:bodyPr spcFirstLastPara="1" wrap="square" lIns="68575" tIns="34275" rIns="68575" bIns="34275" anchor="t" anchorCtr="0">
            <a:noAutofit/>
          </a:bodyPr>
          <a:lstStyle>
            <a:lvl1pPr marL="457200" lvl="0" indent="-228600" algn="ctr">
              <a:lnSpc>
                <a:spcPct val="110000"/>
              </a:lnSpc>
              <a:spcBef>
                <a:spcPts val="200"/>
              </a:spcBef>
              <a:spcAft>
                <a:spcPts val="0"/>
              </a:spcAft>
              <a:buSzPts val="800"/>
              <a:buNone/>
              <a:defRPr sz="1200"/>
            </a:lvl1pPr>
            <a:lvl2pPr marL="914400" lvl="1" indent="-228600" algn="l">
              <a:spcBef>
                <a:spcPts val="500"/>
              </a:spcBef>
              <a:spcAft>
                <a:spcPts val="0"/>
              </a:spcAft>
              <a:buSzPts val="600"/>
              <a:buNone/>
              <a:defRPr sz="900"/>
            </a:lvl2pPr>
            <a:lvl3pPr marL="1371600" lvl="2" indent="-228600" algn="l">
              <a:spcBef>
                <a:spcPts val="500"/>
              </a:spcBef>
              <a:spcAft>
                <a:spcPts val="0"/>
              </a:spcAft>
              <a:buSzPts val="500"/>
              <a:buNone/>
              <a:defRPr sz="800"/>
            </a:lvl3pPr>
            <a:lvl4pPr marL="1828800" lvl="3" indent="-228600" algn="l">
              <a:spcBef>
                <a:spcPts val="500"/>
              </a:spcBef>
              <a:spcAft>
                <a:spcPts val="0"/>
              </a:spcAft>
              <a:buSzPts val="500"/>
              <a:buNone/>
              <a:defRPr sz="700"/>
            </a:lvl4pPr>
            <a:lvl5pPr marL="2286000" lvl="4" indent="-228600" algn="l">
              <a:spcBef>
                <a:spcPts val="500"/>
              </a:spcBef>
              <a:spcAft>
                <a:spcPts val="0"/>
              </a:spcAft>
              <a:buSzPts val="500"/>
              <a:buNone/>
              <a:defRPr sz="700"/>
            </a:lvl5pPr>
            <a:lvl6pPr marL="2743200" lvl="5" indent="-228600" algn="l">
              <a:spcBef>
                <a:spcPts val="500"/>
              </a:spcBef>
              <a:spcAft>
                <a:spcPts val="0"/>
              </a:spcAft>
              <a:buSzPts val="500"/>
              <a:buNone/>
              <a:defRPr sz="700"/>
            </a:lvl6pPr>
            <a:lvl7pPr marL="3200400" lvl="6" indent="-228600" algn="l">
              <a:spcBef>
                <a:spcPts val="500"/>
              </a:spcBef>
              <a:spcAft>
                <a:spcPts val="0"/>
              </a:spcAft>
              <a:buSzPts val="500"/>
              <a:buNone/>
              <a:defRPr sz="700"/>
            </a:lvl7pPr>
            <a:lvl8pPr marL="3657600" lvl="7" indent="-228600" algn="l">
              <a:spcBef>
                <a:spcPts val="500"/>
              </a:spcBef>
              <a:spcAft>
                <a:spcPts val="0"/>
              </a:spcAft>
              <a:buSzPts val="500"/>
              <a:buNone/>
              <a:defRPr sz="700"/>
            </a:lvl8pPr>
            <a:lvl9pPr marL="4114800" lvl="8" indent="-228600" algn="l">
              <a:spcBef>
                <a:spcPts val="500"/>
              </a:spcBef>
              <a:spcAft>
                <a:spcPts val="500"/>
              </a:spcAft>
              <a:buSzPts val="500"/>
              <a:buNone/>
              <a:defRPr sz="700"/>
            </a:lvl9pPr>
          </a:lstStyle>
          <a:p>
            <a:endParaRPr/>
          </a:p>
        </p:txBody>
      </p:sp>
      <p:sp>
        <p:nvSpPr>
          <p:cNvPr id="120" name="Google Shape;120;p23"/>
          <p:cNvSpPr txBox="1">
            <a:spLocks noGrp="1"/>
          </p:cNvSpPr>
          <p:nvPr>
            <p:ph type="dt" idx="10"/>
          </p:nvPr>
        </p:nvSpPr>
        <p:spPr>
          <a:xfrm>
            <a:off x="5759052" y="4500562"/>
            <a:ext cx="205740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1" name="Google Shape;121;p23"/>
          <p:cNvSpPr txBox="1">
            <a:spLocks noGrp="1"/>
          </p:cNvSpPr>
          <p:nvPr>
            <p:ph type="ftr" idx="11"/>
          </p:nvPr>
        </p:nvSpPr>
        <p:spPr>
          <a:xfrm>
            <a:off x="685346" y="4500562"/>
            <a:ext cx="500464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2" name="Google Shape;122;p23"/>
          <p:cNvSpPr txBox="1">
            <a:spLocks noGrp="1"/>
          </p:cNvSpPr>
          <p:nvPr>
            <p:ph type="sldNum" idx="12"/>
          </p:nvPr>
        </p:nvSpPr>
        <p:spPr>
          <a:xfrm>
            <a:off x="7885508" y="4500562"/>
            <a:ext cx="565159"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123"/>
        <p:cNvGrpSpPr/>
        <p:nvPr/>
      </p:nvGrpSpPr>
      <p:grpSpPr>
        <a:xfrm>
          <a:off x="0" y="0"/>
          <a:ext cx="0" cy="0"/>
          <a:chOff x="0" y="0"/>
          <a:chExt cx="0" cy="0"/>
        </a:xfrm>
      </p:grpSpPr>
      <p:pic>
        <p:nvPicPr>
          <p:cNvPr id="124" name="Google Shape;124;p24" descr="Slate-V2-HD-panoPhotoInset.png"/>
          <p:cNvPicPr preferRelativeResize="0"/>
          <p:nvPr/>
        </p:nvPicPr>
        <p:blipFill rotWithShape="1">
          <a:blip r:embed="rId2">
            <a:alphaModFix/>
          </a:blip>
          <a:srcRect/>
          <a:stretch/>
        </p:blipFill>
        <p:spPr>
          <a:xfrm>
            <a:off x="760412" y="410855"/>
            <a:ext cx="7606349" cy="2862605"/>
          </a:xfrm>
          <a:prstGeom prst="rect">
            <a:avLst/>
          </a:prstGeom>
          <a:noFill/>
          <a:ln>
            <a:noFill/>
          </a:ln>
        </p:spPr>
      </p:pic>
      <p:sp>
        <p:nvSpPr>
          <p:cNvPr id="125" name="Google Shape;125;p24"/>
          <p:cNvSpPr txBox="1">
            <a:spLocks noGrp="1"/>
          </p:cNvSpPr>
          <p:nvPr>
            <p:ph type="title"/>
          </p:nvPr>
        </p:nvSpPr>
        <p:spPr>
          <a:xfrm>
            <a:off x="685354" y="3423941"/>
            <a:ext cx="7766494" cy="407604"/>
          </a:xfrm>
          <a:prstGeom prst="rect">
            <a:avLst/>
          </a:prstGeom>
          <a:noFill/>
          <a:ln>
            <a:noFill/>
          </a:ln>
          <a:effectLst>
            <a:outerShdw blurRad="25400">
              <a:srgbClr val="000000">
                <a:alpha val="45882"/>
              </a:srgbClr>
            </a:outerShdw>
          </a:effectLst>
        </p:spPr>
        <p:txBody>
          <a:bodyPr spcFirstLastPara="1" wrap="square" lIns="68575" tIns="34275" rIns="68575" bIns="34275" anchor="b" anchorCtr="0">
            <a:noAutofit/>
          </a:bodyPr>
          <a:lstStyle>
            <a:lvl1pPr lvl="0" algn="ctr">
              <a:lnSpc>
                <a:spcPct val="90000"/>
              </a:lnSpc>
              <a:spcBef>
                <a:spcPts val="0"/>
              </a:spcBef>
              <a:spcAft>
                <a:spcPts val="0"/>
              </a:spcAft>
              <a:buClr>
                <a:schemeClr val="lt2"/>
              </a:buClr>
              <a:buSzPts val="2100"/>
              <a:buFont typeface="Sorts Mill Goudy"/>
              <a:buNone/>
              <a:defRPr sz="21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6" name="Google Shape;126;p24"/>
          <p:cNvSpPr>
            <a:spLocks noGrp="1"/>
          </p:cNvSpPr>
          <p:nvPr>
            <p:ph type="pic" idx="2"/>
          </p:nvPr>
        </p:nvSpPr>
        <p:spPr>
          <a:xfrm>
            <a:off x="877012" y="521257"/>
            <a:ext cx="7384009" cy="2644253"/>
          </a:xfrm>
          <a:prstGeom prst="rect">
            <a:avLst/>
          </a:prstGeom>
          <a:noFill/>
          <a:ln>
            <a:noFill/>
          </a:ln>
          <a:effectLst>
            <a:outerShdw blurRad="38100" dist="25400" dir="4440000">
              <a:srgbClr val="000000">
                <a:alpha val="35686"/>
              </a:srgbClr>
            </a:outerShdw>
          </a:effectLst>
        </p:spPr>
        <p:txBody>
          <a:bodyPr spcFirstLastPara="1" wrap="square" lIns="68575" tIns="34275" rIns="68575" bIns="34275" anchor="t" anchorCtr="0">
            <a:noAutofit/>
          </a:bodyPr>
          <a:lstStyle>
            <a:lvl1pPr marR="0" lvl="0" algn="ctr" rtl="0">
              <a:lnSpc>
                <a:spcPct val="110000"/>
              </a:lnSpc>
              <a:spcBef>
                <a:spcPts val="300"/>
              </a:spcBef>
              <a:spcAft>
                <a:spcPts val="0"/>
              </a:spcAft>
              <a:buClr>
                <a:schemeClr val="lt2"/>
              </a:buClr>
              <a:buSzPts val="1100"/>
              <a:buFont typeface="Noto Sans Symbols"/>
              <a:buNone/>
              <a:defRPr sz="1500" b="0" i="0" u="none" strike="noStrike" cap="none">
                <a:solidFill>
                  <a:schemeClr val="lt2"/>
                </a:solidFill>
                <a:latin typeface="Sorts Mill Goudy"/>
                <a:ea typeface="Sorts Mill Goudy"/>
                <a:cs typeface="Sorts Mill Goudy"/>
                <a:sym typeface="Sorts Mill Goudy"/>
              </a:defRPr>
            </a:lvl1pPr>
            <a:lvl2pPr marR="0" lvl="1" algn="l" rtl="0">
              <a:spcBef>
                <a:spcPts val="500"/>
              </a:spcBef>
              <a:spcAft>
                <a:spcPts val="0"/>
              </a:spcAft>
              <a:buClr>
                <a:schemeClr val="lt2"/>
              </a:buClr>
              <a:buSzPts val="1100"/>
              <a:buFont typeface="Noto Sans Symbols"/>
              <a:buNone/>
              <a:defRPr sz="1500" b="0" i="0" u="none" strike="noStrike" cap="none">
                <a:solidFill>
                  <a:schemeClr val="lt2"/>
                </a:solidFill>
                <a:latin typeface="Sorts Mill Goudy"/>
                <a:ea typeface="Sorts Mill Goudy"/>
                <a:cs typeface="Sorts Mill Goudy"/>
                <a:sym typeface="Sorts Mill Goudy"/>
              </a:defRPr>
            </a:lvl2pPr>
            <a:lvl3pPr marR="0" lvl="2" algn="l" rtl="0">
              <a:spcBef>
                <a:spcPts val="500"/>
              </a:spcBef>
              <a:spcAft>
                <a:spcPts val="0"/>
              </a:spcAft>
              <a:buClr>
                <a:schemeClr val="lt2"/>
              </a:buClr>
              <a:buSzPts val="1100"/>
              <a:buFont typeface="Noto Sans Symbols"/>
              <a:buNone/>
              <a:defRPr sz="1500" b="0" i="0" u="none" strike="noStrike" cap="none">
                <a:solidFill>
                  <a:schemeClr val="lt2"/>
                </a:solidFill>
                <a:latin typeface="Sorts Mill Goudy"/>
                <a:ea typeface="Sorts Mill Goudy"/>
                <a:cs typeface="Sorts Mill Goudy"/>
                <a:sym typeface="Sorts Mill Goudy"/>
              </a:defRPr>
            </a:lvl3pPr>
            <a:lvl4pPr marR="0" lvl="3" algn="l" rtl="0">
              <a:spcBef>
                <a:spcPts val="500"/>
              </a:spcBef>
              <a:spcAft>
                <a:spcPts val="0"/>
              </a:spcAft>
              <a:buClr>
                <a:schemeClr val="lt2"/>
              </a:buClr>
              <a:buSzPts val="1100"/>
              <a:buFont typeface="Noto Sans Symbols"/>
              <a:buNone/>
              <a:defRPr sz="1500" b="0" i="0" u="none" strike="noStrike" cap="none">
                <a:solidFill>
                  <a:schemeClr val="lt2"/>
                </a:solidFill>
                <a:latin typeface="Sorts Mill Goudy"/>
                <a:ea typeface="Sorts Mill Goudy"/>
                <a:cs typeface="Sorts Mill Goudy"/>
                <a:sym typeface="Sorts Mill Goudy"/>
              </a:defRPr>
            </a:lvl4pPr>
            <a:lvl5pPr marR="0" lvl="4" algn="l" rtl="0">
              <a:spcBef>
                <a:spcPts val="500"/>
              </a:spcBef>
              <a:spcAft>
                <a:spcPts val="0"/>
              </a:spcAft>
              <a:buClr>
                <a:schemeClr val="lt2"/>
              </a:buClr>
              <a:buSzPts val="1100"/>
              <a:buFont typeface="Noto Sans Symbols"/>
              <a:buNone/>
              <a:defRPr sz="1500" b="0" i="0" u="none" strike="noStrike" cap="none">
                <a:solidFill>
                  <a:schemeClr val="lt2"/>
                </a:solidFill>
                <a:latin typeface="Sorts Mill Goudy"/>
                <a:ea typeface="Sorts Mill Goudy"/>
                <a:cs typeface="Sorts Mill Goudy"/>
                <a:sym typeface="Sorts Mill Goudy"/>
              </a:defRPr>
            </a:lvl5pPr>
            <a:lvl6pPr marR="0" lvl="5" algn="l" rtl="0">
              <a:spcBef>
                <a:spcPts val="500"/>
              </a:spcBef>
              <a:spcAft>
                <a:spcPts val="0"/>
              </a:spcAft>
              <a:buClr>
                <a:schemeClr val="lt2"/>
              </a:buClr>
              <a:buSzPts val="1100"/>
              <a:buFont typeface="Noto Sans Symbols"/>
              <a:buNone/>
              <a:defRPr sz="1500" b="0" i="0" u="none" strike="noStrike" cap="none">
                <a:solidFill>
                  <a:schemeClr val="lt2"/>
                </a:solidFill>
                <a:latin typeface="Sorts Mill Goudy"/>
                <a:ea typeface="Sorts Mill Goudy"/>
                <a:cs typeface="Sorts Mill Goudy"/>
                <a:sym typeface="Sorts Mill Goudy"/>
              </a:defRPr>
            </a:lvl6pPr>
            <a:lvl7pPr marR="0" lvl="6" algn="l" rtl="0">
              <a:spcBef>
                <a:spcPts val="500"/>
              </a:spcBef>
              <a:spcAft>
                <a:spcPts val="0"/>
              </a:spcAft>
              <a:buClr>
                <a:schemeClr val="lt2"/>
              </a:buClr>
              <a:buSzPts val="1100"/>
              <a:buFont typeface="Noto Sans Symbols"/>
              <a:buNone/>
              <a:defRPr sz="1500" b="0" i="0" u="none" strike="noStrike" cap="none">
                <a:solidFill>
                  <a:schemeClr val="lt2"/>
                </a:solidFill>
                <a:latin typeface="Sorts Mill Goudy"/>
                <a:ea typeface="Sorts Mill Goudy"/>
                <a:cs typeface="Sorts Mill Goudy"/>
                <a:sym typeface="Sorts Mill Goudy"/>
              </a:defRPr>
            </a:lvl7pPr>
            <a:lvl8pPr marR="0" lvl="7" algn="l" rtl="0">
              <a:spcBef>
                <a:spcPts val="500"/>
              </a:spcBef>
              <a:spcAft>
                <a:spcPts val="0"/>
              </a:spcAft>
              <a:buClr>
                <a:schemeClr val="lt2"/>
              </a:buClr>
              <a:buSzPts val="1100"/>
              <a:buFont typeface="Noto Sans Symbols"/>
              <a:buNone/>
              <a:defRPr sz="1500" b="0" i="0" u="none" strike="noStrike" cap="none">
                <a:solidFill>
                  <a:schemeClr val="lt2"/>
                </a:solidFill>
                <a:latin typeface="Sorts Mill Goudy"/>
                <a:ea typeface="Sorts Mill Goudy"/>
                <a:cs typeface="Sorts Mill Goudy"/>
                <a:sym typeface="Sorts Mill Goudy"/>
              </a:defRPr>
            </a:lvl8pPr>
            <a:lvl9pPr marR="0" lvl="8" algn="l" rtl="0">
              <a:spcBef>
                <a:spcPts val="500"/>
              </a:spcBef>
              <a:spcAft>
                <a:spcPts val="500"/>
              </a:spcAft>
              <a:buClr>
                <a:schemeClr val="lt2"/>
              </a:buClr>
              <a:buSzPts val="1100"/>
              <a:buFont typeface="Noto Sans Symbols"/>
              <a:buNone/>
              <a:defRPr sz="1500" b="0" i="0" u="none" strike="noStrike" cap="none">
                <a:solidFill>
                  <a:schemeClr val="lt2"/>
                </a:solidFill>
                <a:latin typeface="Sorts Mill Goudy"/>
                <a:ea typeface="Sorts Mill Goudy"/>
                <a:cs typeface="Sorts Mill Goudy"/>
                <a:sym typeface="Sorts Mill Goudy"/>
              </a:defRPr>
            </a:lvl9pPr>
          </a:lstStyle>
          <a:p>
            <a:endParaRPr/>
          </a:p>
        </p:txBody>
      </p:sp>
      <p:sp>
        <p:nvSpPr>
          <p:cNvPr id="127" name="Google Shape;127;p24"/>
          <p:cNvSpPr txBox="1">
            <a:spLocks noGrp="1"/>
          </p:cNvSpPr>
          <p:nvPr>
            <p:ph type="body" idx="1"/>
          </p:nvPr>
        </p:nvSpPr>
        <p:spPr>
          <a:xfrm>
            <a:off x="685346" y="3935796"/>
            <a:ext cx="7765321" cy="407604"/>
          </a:xfrm>
          <a:prstGeom prst="rect">
            <a:avLst/>
          </a:prstGeom>
          <a:noFill/>
          <a:ln>
            <a:noFill/>
          </a:ln>
          <a:effectLst>
            <a:outerShdw blurRad="25400">
              <a:srgbClr val="000000">
                <a:alpha val="45882"/>
              </a:srgbClr>
            </a:outerShdw>
          </a:effectLst>
        </p:spPr>
        <p:txBody>
          <a:bodyPr spcFirstLastPara="1" wrap="square" lIns="68575" tIns="34275" rIns="68575" bIns="34275" anchor="t" anchorCtr="0">
            <a:noAutofit/>
          </a:bodyPr>
          <a:lstStyle>
            <a:lvl1pPr marL="457200" lvl="0" indent="-228600" algn="ctr">
              <a:lnSpc>
                <a:spcPct val="110000"/>
              </a:lnSpc>
              <a:spcBef>
                <a:spcPts val="200"/>
              </a:spcBef>
              <a:spcAft>
                <a:spcPts val="0"/>
              </a:spcAft>
              <a:buSzPts val="800"/>
              <a:buNone/>
              <a:defRPr sz="1200"/>
            </a:lvl1pPr>
            <a:lvl2pPr marL="914400" lvl="1" indent="-228600" algn="l">
              <a:spcBef>
                <a:spcPts val="500"/>
              </a:spcBef>
              <a:spcAft>
                <a:spcPts val="0"/>
              </a:spcAft>
              <a:buSzPts val="700"/>
              <a:buNone/>
              <a:defRPr sz="1100"/>
            </a:lvl2pPr>
            <a:lvl3pPr marL="1371600" lvl="2" indent="-228600" algn="l">
              <a:spcBef>
                <a:spcPts val="500"/>
              </a:spcBef>
              <a:spcAft>
                <a:spcPts val="0"/>
              </a:spcAft>
              <a:buSzPts val="600"/>
              <a:buNone/>
              <a:defRPr sz="900"/>
            </a:lvl3pPr>
            <a:lvl4pPr marL="1828800" lvl="3" indent="-228600" algn="l">
              <a:spcBef>
                <a:spcPts val="500"/>
              </a:spcBef>
              <a:spcAft>
                <a:spcPts val="0"/>
              </a:spcAft>
              <a:buSzPts val="500"/>
              <a:buNone/>
              <a:defRPr sz="800"/>
            </a:lvl4pPr>
            <a:lvl5pPr marL="2286000" lvl="4" indent="-228600" algn="l">
              <a:spcBef>
                <a:spcPts val="500"/>
              </a:spcBef>
              <a:spcAft>
                <a:spcPts val="0"/>
              </a:spcAft>
              <a:buSzPts val="500"/>
              <a:buNone/>
              <a:defRPr sz="800"/>
            </a:lvl5pPr>
            <a:lvl6pPr marL="2743200" lvl="5" indent="-228600" algn="l">
              <a:spcBef>
                <a:spcPts val="500"/>
              </a:spcBef>
              <a:spcAft>
                <a:spcPts val="0"/>
              </a:spcAft>
              <a:buSzPts val="500"/>
              <a:buNone/>
              <a:defRPr sz="800"/>
            </a:lvl6pPr>
            <a:lvl7pPr marL="3200400" lvl="6" indent="-228600" algn="l">
              <a:spcBef>
                <a:spcPts val="500"/>
              </a:spcBef>
              <a:spcAft>
                <a:spcPts val="0"/>
              </a:spcAft>
              <a:buSzPts val="500"/>
              <a:buNone/>
              <a:defRPr sz="800"/>
            </a:lvl7pPr>
            <a:lvl8pPr marL="3657600" lvl="7" indent="-228600" algn="l">
              <a:spcBef>
                <a:spcPts val="500"/>
              </a:spcBef>
              <a:spcAft>
                <a:spcPts val="0"/>
              </a:spcAft>
              <a:buSzPts val="500"/>
              <a:buNone/>
              <a:defRPr sz="800"/>
            </a:lvl8pPr>
            <a:lvl9pPr marL="4114800" lvl="8" indent="-228600" algn="l">
              <a:spcBef>
                <a:spcPts val="500"/>
              </a:spcBef>
              <a:spcAft>
                <a:spcPts val="500"/>
              </a:spcAft>
              <a:buSzPts val="500"/>
              <a:buNone/>
              <a:defRPr sz="800"/>
            </a:lvl9pPr>
          </a:lstStyle>
          <a:p>
            <a:endParaRPr/>
          </a:p>
        </p:txBody>
      </p:sp>
      <p:sp>
        <p:nvSpPr>
          <p:cNvPr id="128" name="Google Shape;128;p24"/>
          <p:cNvSpPr txBox="1">
            <a:spLocks noGrp="1"/>
          </p:cNvSpPr>
          <p:nvPr>
            <p:ph type="dt" idx="10"/>
          </p:nvPr>
        </p:nvSpPr>
        <p:spPr>
          <a:xfrm>
            <a:off x="5759052" y="4500562"/>
            <a:ext cx="205740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9" name="Google Shape;129;p24"/>
          <p:cNvSpPr txBox="1">
            <a:spLocks noGrp="1"/>
          </p:cNvSpPr>
          <p:nvPr>
            <p:ph type="ftr" idx="11"/>
          </p:nvPr>
        </p:nvSpPr>
        <p:spPr>
          <a:xfrm>
            <a:off x="685346" y="4500562"/>
            <a:ext cx="500464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0" name="Google Shape;130;p24"/>
          <p:cNvSpPr txBox="1">
            <a:spLocks noGrp="1"/>
          </p:cNvSpPr>
          <p:nvPr>
            <p:ph type="sldNum" idx="12"/>
          </p:nvPr>
        </p:nvSpPr>
        <p:spPr>
          <a:xfrm>
            <a:off x="7885508" y="4500562"/>
            <a:ext cx="565159"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31"/>
        <p:cNvGrpSpPr/>
        <p:nvPr/>
      </p:nvGrpSpPr>
      <p:grpSpPr>
        <a:xfrm>
          <a:off x="0" y="0"/>
          <a:ext cx="0" cy="0"/>
          <a:chOff x="0" y="0"/>
          <a:chExt cx="0" cy="0"/>
        </a:xfrm>
      </p:grpSpPr>
      <p:sp>
        <p:nvSpPr>
          <p:cNvPr id="132" name="Google Shape;132;p25"/>
          <p:cNvSpPr txBox="1">
            <a:spLocks noGrp="1"/>
          </p:cNvSpPr>
          <p:nvPr>
            <p:ph type="title"/>
          </p:nvPr>
        </p:nvSpPr>
        <p:spPr>
          <a:xfrm>
            <a:off x="685346" y="456328"/>
            <a:ext cx="7765321" cy="2650758"/>
          </a:xfrm>
          <a:prstGeom prst="rect">
            <a:avLst/>
          </a:prstGeom>
          <a:noFill/>
          <a:ln>
            <a:noFill/>
          </a:ln>
          <a:effectLst>
            <a:outerShdw blurRad="25400">
              <a:srgbClr val="000000">
                <a:alpha val="45882"/>
              </a:srgbClr>
            </a:outerShdw>
          </a:effectLst>
        </p:spPr>
        <p:txBody>
          <a:bodyPr spcFirstLastPara="1" wrap="square" lIns="68575" tIns="34275" rIns="68575" bIns="34275" anchor="ctr" anchorCtr="0">
            <a:noAutofit/>
          </a:bodyPr>
          <a:lstStyle>
            <a:lvl1pPr lvl="0" algn="ctr">
              <a:lnSpc>
                <a:spcPct val="90000"/>
              </a:lnSpc>
              <a:spcBef>
                <a:spcPts val="0"/>
              </a:spcBef>
              <a:spcAft>
                <a:spcPts val="0"/>
              </a:spcAft>
              <a:buClr>
                <a:schemeClr val="lt2"/>
              </a:buClr>
              <a:buSzPts val="3000"/>
              <a:buFont typeface="Sorts Mill Goudy"/>
              <a:buNone/>
              <a:defRPr sz="30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3" name="Google Shape;133;p25"/>
          <p:cNvSpPr txBox="1">
            <a:spLocks noGrp="1"/>
          </p:cNvSpPr>
          <p:nvPr>
            <p:ph type="body" idx="1"/>
          </p:nvPr>
        </p:nvSpPr>
        <p:spPr>
          <a:xfrm>
            <a:off x="685346" y="3221385"/>
            <a:ext cx="7765322" cy="1126370"/>
          </a:xfrm>
          <a:prstGeom prst="rect">
            <a:avLst/>
          </a:prstGeom>
          <a:noFill/>
          <a:ln>
            <a:noFill/>
          </a:ln>
          <a:effectLst>
            <a:outerShdw blurRad="25400">
              <a:srgbClr val="000000">
                <a:alpha val="45882"/>
              </a:srgbClr>
            </a:outerShdw>
          </a:effectLst>
        </p:spPr>
        <p:txBody>
          <a:bodyPr spcFirstLastPara="1" wrap="square" lIns="68575" tIns="34275" rIns="68575" bIns="34275" anchor="ctr" anchorCtr="0">
            <a:noAutofit/>
          </a:bodyPr>
          <a:lstStyle>
            <a:lvl1pPr marL="457200" lvl="0" indent="-228600" algn="ctr">
              <a:lnSpc>
                <a:spcPct val="110000"/>
              </a:lnSpc>
              <a:spcBef>
                <a:spcPts val="200"/>
              </a:spcBef>
              <a:spcAft>
                <a:spcPts val="0"/>
              </a:spcAft>
              <a:buSzPts val="800"/>
              <a:buNone/>
              <a:defRPr sz="1200"/>
            </a:lvl1pPr>
            <a:lvl2pPr marL="914400" lvl="1" indent="-228600" algn="l">
              <a:spcBef>
                <a:spcPts val="500"/>
              </a:spcBef>
              <a:spcAft>
                <a:spcPts val="0"/>
              </a:spcAft>
              <a:buSzPts val="700"/>
              <a:buNone/>
              <a:defRPr sz="1100"/>
            </a:lvl2pPr>
            <a:lvl3pPr marL="1371600" lvl="2" indent="-228600" algn="l">
              <a:spcBef>
                <a:spcPts val="500"/>
              </a:spcBef>
              <a:spcAft>
                <a:spcPts val="0"/>
              </a:spcAft>
              <a:buSzPts val="600"/>
              <a:buNone/>
              <a:defRPr sz="900"/>
            </a:lvl3pPr>
            <a:lvl4pPr marL="1828800" lvl="3" indent="-228600" algn="l">
              <a:spcBef>
                <a:spcPts val="500"/>
              </a:spcBef>
              <a:spcAft>
                <a:spcPts val="0"/>
              </a:spcAft>
              <a:buSzPts val="500"/>
              <a:buNone/>
              <a:defRPr sz="800"/>
            </a:lvl4pPr>
            <a:lvl5pPr marL="2286000" lvl="4" indent="-228600" algn="l">
              <a:spcBef>
                <a:spcPts val="500"/>
              </a:spcBef>
              <a:spcAft>
                <a:spcPts val="0"/>
              </a:spcAft>
              <a:buSzPts val="500"/>
              <a:buNone/>
              <a:defRPr sz="800"/>
            </a:lvl5pPr>
            <a:lvl6pPr marL="2743200" lvl="5" indent="-228600" algn="l">
              <a:spcBef>
                <a:spcPts val="500"/>
              </a:spcBef>
              <a:spcAft>
                <a:spcPts val="0"/>
              </a:spcAft>
              <a:buSzPts val="500"/>
              <a:buNone/>
              <a:defRPr sz="800"/>
            </a:lvl6pPr>
            <a:lvl7pPr marL="3200400" lvl="6" indent="-228600" algn="l">
              <a:spcBef>
                <a:spcPts val="500"/>
              </a:spcBef>
              <a:spcAft>
                <a:spcPts val="0"/>
              </a:spcAft>
              <a:buSzPts val="500"/>
              <a:buNone/>
              <a:defRPr sz="800"/>
            </a:lvl7pPr>
            <a:lvl8pPr marL="3657600" lvl="7" indent="-228600" algn="l">
              <a:spcBef>
                <a:spcPts val="500"/>
              </a:spcBef>
              <a:spcAft>
                <a:spcPts val="0"/>
              </a:spcAft>
              <a:buSzPts val="500"/>
              <a:buNone/>
              <a:defRPr sz="800"/>
            </a:lvl8pPr>
            <a:lvl9pPr marL="4114800" lvl="8" indent="-228600" algn="l">
              <a:spcBef>
                <a:spcPts val="500"/>
              </a:spcBef>
              <a:spcAft>
                <a:spcPts val="500"/>
              </a:spcAft>
              <a:buSzPts val="500"/>
              <a:buNone/>
              <a:defRPr sz="800"/>
            </a:lvl9pPr>
          </a:lstStyle>
          <a:p>
            <a:endParaRPr/>
          </a:p>
        </p:txBody>
      </p:sp>
      <p:sp>
        <p:nvSpPr>
          <p:cNvPr id="134" name="Google Shape;134;p25"/>
          <p:cNvSpPr txBox="1">
            <a:spLocks noGrp="1"/>
          </p:cNvSpPr>
          <p:nvPr>
            <p:ph type="dt" idx="10"/>
          </p:nvPr>
        </p:nvSpPr>
        <p:spPr>
          <a:xfrm>
            <a:off x="5759052" y="4500562"/>
            <a:ext cx="205740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5" name="Google Shape;135;p25"/>
          <p:cNvSpPr txBox="1">
            <a:spLocks noGrp="1"/>
          </p:cNvSpPr>
          <p:nvPr>
            <p:ph type="ftr" idx="11"/>
          </p:nvPr>
        </p:nvSpPr>
        <p:spPr>
          <a:xfrm>
            <a:off x="685346" y="4500562"/>
            <a:ext cx="500464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6" name="Google Shape;136;p25"/>
          <p:cNvSpPr txBox="1">
            <a:spLocks noGrp="1"/>
          </p:cNvSpPr>
          <p:nvPr>
            <p:ph type="sldNum" idx="12"/>
          </p:nvPr>
        </p:nvSpPr>
        <p:spPr>
          <a:xfrm>
            <a:off x="7885508" y="4500562"/>
            <a:ext cx="565159"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37"/>
        <p:cNvGrpSpPr/>
        <p:nvPr/>
      </p:nvGrpSpPr>
      <p:grpSpPr>
        <a:xfrm>
          <a:off x="0" y="0"/>
          <a:ext cx="0" cy="0"/>
          <a:chOff x="0" y="0"/>
          <a:chExt cx="0" cy="0"/>
        </a:xfrm>
      </p:grpSpPr>
      <p:sp>
        <p:nvSpPr>
          <p:cNvPr id="138" name="Google Shape;138;p26"/>
          <p:cNvSpPr txBox="1">
            <a:spLocks noGrp="1"/>
          </p:cNvSpPr>
          <p:nvPr>
            <p:ph type="title"/>
          </p:nvPr>
        </p:nvSpPr>
        <p:spPr>
          <a:xfrm>
            <a:off x="1084659" y="457200"/>
            <a:ext cx="6977064" cy="2244678"/>
          </a:xfrm>
          <a:prstGeom prst="rect">
            <a:avLst/>
          </a:prstGeom>
          <a:noFill/>
          <a:ln>
            <a:noFill/>
          </a:ln>
          <a:effectLst>
            <a:outerShdw blurRad="25400">
              <a:srgbClr val="000000">
                <a:alpha val="45882"/>
              </a:srgbClr>
            </a:outerShdw>
          </a:effectLst>
        </p:spPr>
        <p:txBody>
          <a:bodyPr spcFirstLastPara="1" wrap="square" lIns="68575" tIns="34275" rIns="68575" bIns="34275" anchor="ctr" anchorCtr="0">
            <a:noAutofit/>
          </a:bodyPr>
          <a:lstStyle>
            <a:lvl1pPr lvl="0" algn="ctr">
              <a:lnSpc>
                <a:spcPct val="90000"/>
              </a:lnSpc>
              <a:spcBef>
                <a:spcPts val="0"/>
              </a:spcBef>
              <a:spcAft>
                <a:spcPts val="0"/>
              </a:spcAft>
              <a:buClr>
                <a:schemeClr val="lt2"/>
              </a:buClr>
              <a:buSzPts val="2700"/>
              <a:buFont typeface="Sorts Mill Goudy"/>
              <a:buNone/>
              <a:defRPr sz="27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9" name="Google Shape;139;p26"/>
          <p:cNvSpPr txBox="1">
            <a:spLocks noGrp="1"/>
          </p:cNvSpPr>
          <p:nvPr>
            <p:ph type="body" idx="1"/>
          </p:nvPr>
        </p:nvSpPr>
        <p:spPr>
          <a:xfrm>
            <a:off x="1290483" y="2707524"/>
            <a:ext cx="6564224" cy="399562"/>
          </a:xfrm>
          <a:prstGeom prst="rect">
            <a:avLst/>
          </a:prstGeom>
          <a:noFill/>
          <a:ln>
            <a:noFill/>
          </a:ln>
          <a:effectLst>
            <a:outerShdw blurRad="25400">
              <a:srgbClr val="000000">
                <a:alpha val="45882"/>
              </a:srgbClr>
            </a:outerShdw>
          </a:effectLst>
        </p:spPr>
        <p:txBody>
          <a:bodyPr spcFirstLastPara="1" wrap="square" lIns="68575" tIns="34275" rIns="68575" bIns="34275" anchor="t" anchorCtr="0">
            <a:noAutofit/>
          </a:bodyPr>
          <a:lstStyle>
            <a:lvl1pPr marL="457200" lvl="0" indent="-228600" algn="r">
              <a:lnSpc>
                <a:spcPct val="110000"/>
              </a:lnSpc>
              <a:spcBef>
                <a:spcPts val="200"/>
              </a:spcBef>
              <a:spcAft>
                <a:spcPts val="0"/>
              </a:spcAft>
              <a:buSzPts val="700"/>
              <a:buNone/>
              <a:defRPr sz="1100"/>
            </a:lvl1pPr>
            <a:lvl2pPr marL="914400" lvl="1" indent="-228600" algn="l">
              <a:spcBef>
                <a:spcPts val="500"/>
              </a:spcBef>
              <a:spcAft>
                <a:spcPts val="0"/>
              </a:spcAft>
              <a:buSzPts val="700"/>
              <a:buNone/>
              <a:defRPr sz="1100"/>
            </a:lvl2pPr>
            <a:lvl3pPr marL="1371600" lvl="2" indent="-228600" algn="l">
              <a:spcBef>
                <a:spcPts val="500"/>
              </a:spcBef>
              <a:spcAft>
                <a:spcPts val="0"/>
              </a:spcAft>
              <a:buSzPts val="600"/>
              <a:buNone/>
              <a:defRPr sz="900"/>
            </a:lvl3pPr>
            <a:lvl4pPr marL="1828800" lvl="3" indent="-228600" algn="l">
              <a:spcBef>
                <a:spcPts val="500"/>
              </a:spcBef>
              <a:spcAft>
                <a:spcPts val="0"/>
              </a:spcAft>
              <a:buSzPts val="500"/>
              <a:buNone/>
              <a:defRPr sz="800"/>
            </a:lvl4pPr>
            <a:lvl5pPr marL="2286000" lvl="4" indent="-228600" algn="l">
              <a:spcBef>
                <a:spcPts val="500"/>
              </a:spcBef>
              <a:spcAft>
                <a:spcPts val="0"/>
              </a:spcAft>
              <a:buSzPts val="500"/>
              <a:buNone/>
              <a:defRPr sz="800"/>
            </a:lvl5pPr>
            <a:lvl6pPr marL="2743200" lvl="5" indent="-228600" algn="l">
              <a:spcBef>
                <a:spcPts val="500"/>
              </a:spcBef>
              <a:spcAft>
                <a:spcPts val="0"/>
              </a:spcAft>
              <a:buSzPts val="500"/>
              <a:buNone/>
              <a:defRPr sz="800"/>
            </a:lvl6pPr>
            <a:lvl7pPr marL="3200400" lvl="6" indent="-228600" algn="l">
              <a:spcBef>
                <a:spcPts val="500"/>
              </a:spcBef>
              <a:spcAft>
                <a:spcPts val="0"/>
              </a:spcAft>
              <a:buSzPts val="500"/>
              <a:buNone/>
              <a:defRPr sz="800"/>
            </a:lvl7pPr>
            <a:lvl8pPr marL="3657600" lvl="7" indent="-228600" algn="l">
              <a:spcBef>
                <a:spcPts val="500"/>
              </a:spcBef>
              <a:spcAft>
                <a:spcPts val="0"/>
              </a:spcAft>
              <a:buSzPts val="500"/>
              <a:buNone/>
              <a:defRPr sz="800"/>
            </a:lvl8pPr>
            <a:lvl9pPr marL="4114800" lvl="8" indent="-228600" algn="l">
              <a:spcBef>
                <a:spcPts val="500"/>
              </a:spcBef>
              <a:spcAft>
                <a:spcPts val="500"/>
              </a:spcAft>
              <a:buSzPts val="500"/>
              <a:buNone/>
              <a:defRPr sz="800"/>
            </a:lvl9pPr>
          </a:lstStyle>
          <a:p>
            <a:endParaRPr/>
          </a:p>
        </p:txBody>
      </p:sp>
      <p:sp>
        <p:nvSpPr>
          <p:cNvPr id="140" name="Google Shape;140;p26"/>
          <p:cNvSpPr txBox="1">
            <a:spLocks noGrp="1"/>
          </p:cNvSpPr>
          <p:nvPr>
            <p:ph type="body" idx="2"/>
          </p:nvPr>
        </p:nvSpPr>
        <p:spPr>
          <a:xfrm>
            <a:off x="685346" y="3228265"/>
            <a:ext cx="7765322" cy="1117122"/>
          </a:xfrm>
          <a:prstGeom prst="rect">
            <a:avLst/>
          </a:prstGeom>
          <a:noFill/>
          <a:ln>
            <a:noFill/>
          </a:ln>
          <a:effectLst>
            <a:outerShdw blurRad="25400">
              <a:srgbClr val="000000">
                <a:alpha val="45882"/>
              </a:srgbClr>
            </a:outerShdw>
          </a:effectLst>
        </p:spPr>
        <p:txBody>
          <a:bodyPr spcFirstLastPara="1" wrap="square" lIns="68575" tIns="34275" rIns="68575" bIns="34275" anchor="ctr" anchorCtr="0">
            <a:noAutofit/>
          </a:bodyPr>
          <a:lstStyle>
            <a:lvl1pPr marL="457200" lvl="0" indent="-228600" algn="ctr">
              <a:lnSpc>
                <a:spcPct val="110000"/>
              </a:lnSpc>
              <a:spcBef>
                <a:spcPts val="200"/>
              </a:spcBef>
              <a:spcAft>
                <a:spcPts val="0"/>
              </a:spcAft>
              <a:buSzPts val="800"/>
              <a:buNone/>
              <a:defRPr sz="1200"/>
            </a:lvl1pPr>
            <a:lvl2pPr marL="914400" lvl="1" indent="-228600" algn="l">
              <a:spcBef>
                <a:spcPts val="500"/>
              </a:spcBef>
              <a:spcAft>
                <a:spcPts val="0"/>
              </a:spcAft>
              <a:buSzPts val="700"/>
              <a:buNone/>
              <a:defRPr sz="1100"/>
            </a:lvl2pPr>
            <a:lvl3pPr marL="1371600" lvl="2" indent="-228600" algn="l">
              <a:spcBef>
                <a:spcPts val="500"/>
              </a:spcBef>
              <a:spcAft>
                <a:spcPts val="0"/>
              </a:spcAft>
              <a:buSzPts val="600"/>
              <a:buNone/>
              <a:defRPr sz="900"/>
            </a:lvl3pPr>
            <a:lvl4pPr marL="1828800" lvl="3" indent="-228600" algn="l">
              <a:spcBef>
                <a:spcPts val="500"/>
              </a:spcBef>
              <a:spcAft>
                <a:spcPts val="0"/>
              </a:spcAft>
              <a:buSzPts val="500"/>
              <a:buNone/>
              <a:defRPr sz="800"/>
            </a:lvl4pPr>
            <a:lvl5pPr marL="2286000" lvl="4" indent="-228600" algn="l">
              <a:spcBef>
                <a:spcPts val="500"/>
              </a:spcBef>
              <a:spcAft>
                <a:spcPts val="0"/>
              </a:spcAft>
              <a:buSzPts val="500"/>
              <a:buNone/>
              <a:defRPr sz="800"/>
            </a:lvl5pPr>
            <a:lvl6pPr marL="2743200" lvl="5" indent="-228600" algn="l">
              <a:spcBef>
                <a:spcPts val="500"/>
              </a:spcBef>
              <a:spcAft>
                <a:spcPts val="0"/>
              </a:spcAft>
              <a:buSzPts val="500"/>
              <a:buNone/>
              <a:defRPr sz="800"/>
            </a:lvl6pPr>
            <a:lvl7pPr marL="3200400" lvl="6" indent="-228600" algn="l">
              <a:spcBef>
                <a:spcPts val="500"/>
              </a:spcBef>
              <a:spcAft>
                <a:spcPts val="0"/>
              </a:spcAft>
              <a:buSzPts val="500"/>
              <a:buNone/>
              <a:defRPr sz="800"/>
            </a:lvl7pPr>
            <a:lvl8pPr marL="3657600" lvl="7" indent="-228600" algn="l">
              <a:spcBef>
                <a:spcPts val="500"/>
              </a:spcBef>
              <a:spcAft>
                <a:spcPts val="0"/>
              </a:spcAft>
              <a:buSzPts val="500"/>
              <a:buNone/>
              <a:defRPr sz="800"/>
            </a:lvl8pPr>
            <a:lvl9pPr marL="4114800" lvl="8" indent="-228600" algn="l">
              <a:spcBef>
                <a:spcPts val="500"/>
              </a:spcBef>
              <a:spcAft>
                <a:spcPts val="500"/>
              </a:spcAft>
              <a:buSzPts val="500"/>
              <a:buNone/>
              <a:defRPr sz="800"/>
            </a:lvl9pPr>
          </a:lstStyle>
          <a:p>
            <a:endParaRPr/>
          </a:p>
        </p:txBody>
      </p:sp>
      <p:sp>
        <p:nvSpPr>
          <p:cNvPr id="141" name="Google Shape;141;p26"/>
          <p:cNvSpPr txBox="1">
            <a:spLocks noGrp="1"/>
          </p:cNvSpPr>
          <p:nvPr>
            <p:ph type="dt" idx="10"/>
          </p:nvPr>
        </p:nvSpPr>
        <p:spPr>
          <a:xfrm>
            <a:off x="5759052" y="4500562"/>
            <a:ext cx="205740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2" name="Google Shape;142;p26"/>
          <p:cNvSpPr txBox="1">
            <a:spLocks noGrp="1"/>
          </p:cNvSpPr>
          <p:nvPr>
            <p:ph type="ftr" idx="11"/>
          </p:nvPr>
        </p:nvSpPr>
        <p:spPr>
          <a:xfrm>
            <a:off x="685346" y="4500562"/>
            <a:ext cx="500464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3" name="Google Shape;143;p26"/>
          <p:cNvSpPr txBox="1">
            <a:spLocks noGrp="1"/>
          </p:cNvSpPr>
          <p:nvPr>
            <p:ph type="sldNum" idx="12"/>
          </p:nvPr>
        </p:nvSpPr>
        <p:spPr>
          <a:xfrm>
            <a:off x="7885508" y="4500562"/>
            <a:ext cx="565159"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44" name="Google Shape;144;p26"/>
          <p:cNvSpPr txBox="1"/>
          <p:nvPr/>
        </p:nvSpPr>
        <p:spPr>
          <a:xfrm>
            <a:off x="742950" y="663597"/>
            <a:ext cx="457200" cy="438582"/>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Clr>
                <a:schemeClr val="lt1"/>
              </a:buClr>
              <a:buSzPts val="6000"/>
              <a:buFont typeface="Sorts Mill Goudy"/>
              <a:buNone/>
            </a:pPr>
            <a:r>
              <a:rPr lang="en" sz="6000" b="0" cap="none">
                <a:solidFill>
                  <a:schemeClr val="lt1"/>
                </a:solidFill>
                <a:latin typeface="Sorts Mill Goudy"/>
                <a:ea typeface="Sorts Mill Goudy"/>
                <a:cs typeface="Sorts Mill Goudy"/>
                <a:sym typeface="Sorts Mill Goudy"/>
              </a:rPr>
              <a:t>“</a:t>
            </a:r>
            <a:endParaRPr sz="1100"/>
          </a:p>
        </p:txBody>
      </p:sp>
      <p:sp>
        <p:nvSpPr>
          <p:cNvPr id="145" name="Google Shape;145;p26"/>
          <p:cNvSpPr txBox="1"/>
          <p:nvPr/>
        </p:nvSpPr>
        <p:spPr>
          <a:xfrm>
            <a:off x="7878537" y="2196194"/>
            <a:ext cx="457200" cy="438582"/>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Clr>
                <a:schemeClr val="lt1"/>
              </a:buClr>
              <a:buSzPts val="6000"/>
              <a:buFont typeface="Sorts Mill Goudy"/>
              <a:buNone/>
            </a:pPr>
            <a:r>
              <a:rPr lang="en" sz="6000" b="0" cap="none">
                <a:solidFill>
                  <a:schemeClr val="lt1"/>
                </a:solidFill>
                <a:latin typeface="Sorts Mill Goudy"/>
                <a:ea typeface="Sorts Mill Goudy"/>
                <a:cs typeface="Sorts Mill Goudy"/>
                <a:sym typeface="Sorts Mill Goudy"/>
              </a:rPr>
              <a:t>”</a:t>
            </a:r>
            <a:endParaRPr sz="110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46"/>
        <p:cNvGrpSpPr/>
        <p:nvPr/>
      </p:nvGrpSpPr>
      <p:grpSpPr>
        <a:xfrm>
          <a:off x="0" y="0"/>
          <a:ext cx="0" cy="0"/>
          <a:chOff x="0" y="0"/>
          <a:chExt cx="0" cy="0"/>
        </a:xfrm>
      </p:grpSpPr>
      <p:sp>
        <p:nvSpPr>
          <p:cNvPr id="147" name="Google Shape;147;p27"/>
          <p:cNvSpPr txBox="1">
            <a:spLocks noGrp="1"/>
          </p:cNvSpPr>
          <p:nvPr>
            <p:ph type="title"/>
          </p:nvPr>
        </p:nvSpPr>
        <p:spPr>
          <a:xfrm>
            <a:off x="685346" y="1595206"/>
            <a:ext cx="7765322" cy="1883876"/>
          </a:xfrm>
          <a:prstGeom prst="rect">
            <a:avLst/>
          </a:prstGeom>
          <a:noFill/>
          <a:ln>
            <a:noFill/>
          </a:ln>
          <a:effectLst>
            <a:outerShdw blurRad="25400">
              <a:srgbClr val="000000">
                <a:alpha val="45882"/>
              </a:srgbClr>
            </a:outerShdw>
          </a:effectLst>
        </p:spPr>
        <p:txBody>
          <a:bodyPr spcFirstLastPara="1" wrap="square" lIns="68575" tIns="34275" rIns="68575" bIns="34275" anchor="b" anchorCtr="0">
            <a:noAutofit/>
          </a:bodyPr>
          <a:lstStyle>
            <a:lvl1pPr lvl="0" algn="ctr">
              <a:lnSpc>
                <a:spcPct val="90000"/>
              </a:lnSpc>
              <a:spcBef>
                <a:spcPts val="0"/>
              </a:spcBef>
              <a:spcAft>
                <a:spcPts val="0"/>
              </a:spcAft>
              <a:buClr>
                <a:schemeClr val="lt2"/>
              </a:buClr>
              <a:buSzPts val="2400"/>
              <a:buFont typeface="Sorts Mill Goudy"/>
              <a:buNone/>
              <a:defRPr sz="24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8" name="Google Shape;148;p27"/>
          <p:cNvSpPr txBox="1">
            <a:spLocks noGrp="1"/>
          </p:cNvSpPr>
          <p:nvPr>
            <p:ph type="body" idx="1"/>
          </p:nvPr>
        </p:nvSpPr>
        <p:spPr>
          <a:xfrm>
            <a:off x="685338" y="3487917"/>
            <a:ext cx="7764149" cy="855483"/>
          </a:xfrm>
          <a:prstGeom prst="rect">
            <a:avLst/>
          </a:prstGeom>
          <a:noFill/>
          <a:ln>
            <a:noFill/>
          </a:ln>
          <a:effectLst>
            <a:outerShdw blurRad="25400">
              <a:srgbClr val="000000">
                <a:alpha val="45882"/>
              </a:srgbClr>
            </a:outerShdw>
          </a:effectLst>
        </p:spPr>
        <p:txBody>
          <a:bodyPr spcFirstLastPara="1" wrap="square" lIns="68575" tIns="34275" rIns="68575" bIns="34275" anchor="t" anchorCtr="0">
            <a:noAutofit/>
          </a:bodyPr>
          <a:lstStyle>
            <a:lvl1pPr marL="457200" lvl="0" indent="-228600" algn="ctr">
              <a:lnSpc>
                <a:spcPct val="110000"/>
              </a:lnSpc>
              <a:spcBef>
                <a:spcPts val="200"/>
              </a:spcBef>
              <a:spcAft>
                <a:spcPts val="0"/>
              </a:spcAft>
              <a:buSzPts val="800"/>
              <a:buNone/>
              <a:defRPr sz="1200"/>
            </a:lvl1pPr>
            <a:lvl2pPr marL="914400" lvl="1" indent="-228600" algn="l">
              <a:spcBef>
                <a:spcPts val="500"/>
              </a:spcBef>
              <a:spcAft>
                <a:spcPts val="0"/>
              </a:spcAft>
              <a:buSzPts val="700"/>
              <a:buNone/>
              <a:defRPr sz="1100"/>
            </a:lvl2pPr>
            <a:lvl3pPr marL="1371600" lvl="2" indent="-228600" algn="l">
              <a:spcBef>
                <a:spcPts val="500"/>
              </a:spcBef>
              <a:spcAft>
                <a:spcPts val="0"/>
              </a:spcAft>
              <a:buSzPts val="600"/>
              <a:buNone/>
              <a:defRPr sz="900"/>
            </a:lvl3pPr>
            <a:lvl4pPr marL="1828800" lvl="3" indent="-228600" algn="l">
              <a:spcBef>
                <a:spcPts val="500"/>
              </a:spcBef>
              <a:spcAft>
                <a:spcPts val="0"/>
              </a:spcAft>
              <a:buSzPts val="500"/>
              <a:buNone/>
              <a:defRPr sz="800"/>
            </a:lvl4pPr>
            <a:lvl5pPr marL="2286000" lvl="4" indent="-228600" algn="l">
              <a:spcBef>
                <a:spcPts val="500"/>
              </a:spcBef>
              <a:spcAft>
                <a:spcPts val="0"/>
              </a:spcAft>
              <a:buSzPts val="500"/>
              <a:buNone/>
              <a:defRPr sz="800"/>
            </a:lvl5pPr>
            <a:lvl6pPr marL="2743200" lvl="5" indent="-228600" algn="l">
              <a:spcBef>
                <a:spcPts val="500"/>
              </a:spcBef>
              <a:spcAft>
                <a:spcPts val="0"/>
              </a:spcAft>
              <a:buSzPts val="500"/>
              <a:buNone/>
              <a:defRPr sz="800"/>
            </a:lvl6pPr>
            <a:lvl7pPr marL="3200400" lvl="6" indent="-228600" algn="l">
              <a:spcBef>
                <a:spcPts val="500"/>
              </a:spcBef>
              <a:spcAft>
                <a:spcPts val="0"/>
              </a:spcAft>
              <a:buSzPts val="500"/>
              <a:buNone/>
              <a:defRPr sz="800"/>
            </a:lvl7pPr>
            <a:lvl8pPr marL="3657600" lvl="7" indent="-228600" algn="l">
              <a:spcBef>
                <a:spcPts val="500"/>
              </a:spcBef>
              <a:spcAft>
                <a:spcPts val="0"/>
              </a:spcAft>
              <a:buSzPts val="500"/>
              <a:buNone/>
              <a:defRPr sz="800"/>
            </a:lvl8pPr>
            <a:lvl9pPr marL="4114800" lvl="8" indent="-228600" algn="l">
              <a:spcBef>
                <a:spcPts val="500"/>
              </a:spcBef>
              <a:spcAft>
                <a:spcPts val="500"/>
              </a:spcAft>
              <a:buSzPts val="500"/>
              <a:buNone/>
              <a:defRPr sz="800"/>
            </a:lvl9pPr>
          </a:lstStyle>
          <a:p>
            <a:endParaRPr/>
          </a:p>
        </p:txBody>
      </p:sp>
      <p:sp>
        <p:nvSpPr>
          <p:cNvPr id="149" name="Google Shape;149;p27"/>
          <p:cNvSpPr txBox="1">
            <a:spLocks noGrp="1"/>
          </p:cNvSpPr>
          <p:nvPr>
            <p:ph type="dt" idx="10"/>
          </p:nvPr>
        </p:nvSpPr>
        <p:spPr>
          <a:xfrm>
            <a:off x="5759052" y="4500562"/>
            <a:ext cx="205740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0" name="Google Shape;150;p27"/>
          <p:cNvSpPr txBox="1">
            <a:spLocks noGrp="1"/>
          </p:cNvSpPr>
          <p:nvPr>
            <p:ph type="ftr" idx="11"/>
          </p:nvPr>
        </p:nvSpPr>
        <p:spPr>
          <a:xfrm>
            <a:off x="685346" y="4500562"/>
            <a:ext cx="500464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1" name="Google Shape;151;p27"/>
          <p:cNvSpPr txBox="1">
            <a:spLocks noGrp="1"/>
          </p:cNvSpPr>
          <p:nvPr>
            <p:ph type="sldNum" idx="12"/>
          </p:nvPr>
        </p:nvSpPr>
        <p:spPr>
          <a:xfrm>
            <a:off x="7885508" y="4500562"/>
            <a:ext cx="565159"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52"/>
        <p:cNvGrpSpPr/>
        <p:nvPr/>
      </p:nvGrpSpPr>
      <p:grpSpPr>
        <a:xfrm>
          <a:off x="0" y="0"/>
          <a:ext cx="0" cy="0"/>
          <a:chOff x="0" y="0"/>
          <a:chExt cx="0" cy="0"/>
        </a:xfrm>
      </p:grpSpPr>
      <p:sp>
        <p:nvSpPr>
          <p:cNvPr id="153" name="Google Shape;153;p28"/>
          <p:cNvSpPr txBox="1">
            <a:spLocks noGrp="1"/>
          </p:cNvSpPr>
          <p:nvPr>
            <p:ph type="title"/>
          </p:nvPr>
        </p:nvSpPr>
        <p:spPr>
          <a:xfrm>
            <a:off x="685346" y="457200"/>
            <a:ext cx="7765321" cy="727838"/>
          </a:xfrm>
          <a:prstGeom prst="rect">
            <a:avLst/>
          </a:prstGeom>
          <a:noFill/>
          <a:ln>
            <a:noFill/>
          </a:ln>
          <a:effectLst>
            <a:outerShdw blurRad="25400">
              <a:srgbClr val="000000">
                <a:alpha val="45882"/>
              </a:srgbClr>
            </a:outerShdw>
          </a:effectLst>
        </p:spPr>
        <p:txBody>
          <a:bodyPr spcFirstLastPara="1" wrap="square" lIns="68575" tIns="34275" rIns="68575" bIns="34275" anchor="ctr" anchorCtr="0">
            <a:noAutofit/>
          </a:bodyPr>
          <a:lstStyle>
            <a:lvl1pPr lvl="0" algn="ctr">
              <a:lnSpc>
                <a:spcPct val="90000"/>
              </a:lnSpc>
              <a:spcBef>
                <a:spcPts val="0"/>
              </a:spcBef>
              <a:spcAft>
                <a:spcPts val="0"/>
              </a:spcAft>
              <a:buClr>
                <a:schemeClr val="lt2"/>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4" name="Google Shape;154;p28"/>
          <p:cNvSpPr txBox="1">
            <a:spLocks noGrp="1"/>
          </p:cNvSpPr>
          <p:nvPr>
            <p:ph type="body" idx="1"/>
          </p:nvPr>
        </p:nvSpPr>
        <p:spPr>
          <a:xfrm>
            <a:off x="685346" y="1414463"/>
            <a:ext cx="2475738" cy="573587"/>
          </a:xfrm>
          <a:prstGeom prst="rect">
            <a:avLst/>
          </a:prstGeom>
          <a:noFill/>
          <a:ln>
            <a:noFill/>
          </a:ln>
          <a:effectLst>
            <a:outerShdw blurRad="25400">
              <a:srgbClr val="000000">
                <a:alpha val="45882"/>
              </a:srgbClr>
            </a:outerShdw>
          </a:effectLst>
        </p:spPr>
        <p:txBody>
          <a:bodyPr spcFirstLastPara="1" wrap="square" lIns="68575" tIns="34275" rIns="68575" bIns="34275" anchor="b" anchorCtr="0">
            <a:noAutofit/>
          </a:bodyPr>
          <a:lstStyle>
            <a:lvl1pPr marL="457200" lvl="0" indent="-228600" algn="ctr">
              <a:lnSpc>
                <a:spcPct val="110000"/>
              </a:lnSpc>
              <a:spcBef>
                <a:spcPts val="300"/>
              </a:spcBef>
              <a:spcAft>
                <a:spcPts val="0"/>
              </a:spcAft>
              <a:buSzPts val="1200"/>
              <a:buNone/>
              <a:defRPr sz="1700" b="0">
                <a:solidFill>
                  <a:schemeClr val="lt1"/>
                </a:solidFill>
              </a:defRPr>
            </a:lvl1pPr>
            <a:lvl2pPr marL="914400" lvl="1" indent="-228600" algn="l">
              <a:spcBef>
                <a:spcPts val="500"/>
              </a:spcBef>
              <a:spcAft>
                <a:spcPts val="0"/>
              </a:spcAft>
              <a:buSzPts val="1100"/>
              <a:buNone/>
              <a:defRPr sz="1500" b="1"/>
            </a:lvl2pPr>
            <a:lvl3pPr marL="1371600" lvl="2" indent="-228600" algn="l">
              <a:spcBef>
                <a:spcPts val="500"/>
              </a:spcBef>
              <a:spcAft>
                <a:spcPts val="0"/>
              </a:spcAft>
              <a:buSzPts val="900"/>
              <a:buNone/>
              <a:defRPr sz="1400" b="1"/>
            </a:lvl3pPr>
            <a:lvl4pPr marL="1828800" lvl="3" indent="-228600" algn="l">
              <a:spcBef>
                <a:spcPts val="500"/>
              </a:spcBef>
              <a:spcAft>
                <a:spcPts val="0"/>
              </a:spcAft>
              <a:buSzPts val="800"/>
              <a:buNone/>
              <a:defRPr sz="1200" b="1"/>
            </a:lvl4pPr>
            <a:lvl5pPr marL="2286000" lvl="4" indent="-228600" algn="l">
              <a:spcBef>
                <a:spcPts val="500"/>
              </a:spcBef>
              <a:spcAft>
                <a:spcPts val="0"/>
              </a:spcAft>
              <a:buSzPts val="800"/>
              <a:buNone/>
              <a:defRPr sz="1200" b="1"/>
            </a:lvl5pPr>
            <a:lvl6pPr marL="2743200" lvl="5" indent="-228600" algn="l">
              <a:spcBef>
                <a:spcPts val="500"/>
              </a:spcBef>
              <a:spcAft>
                <a:spcPts val="0"/>
              </a:spcAft>
              <a:buSzPts val="800"/>
              <a:buNone/>
              <a:defRPr sz="1200" b="1"/>
            </a:lvl6pPr>
            <a:lvl7pPr marL="3200400" lvl="6" indent="-228600" algn="l">
              <a:spcBef>
                <a:spcPts val="500"/>
              </a:spcBef>
              <a:spcAft>
                <a:spcPts val="0"/>
              </a:spcAft>
              <a:buSzPts val="800"/>
              <a:buNone/>
              <a:defRPr sz="1200" b="1"/>
            </a:lvl7pPr>
            <a:lvl8pPr marL="3657600" lvl="7" indent="-228600" algn="l">
              <a:spcBef>
                <a:spcPts val="500"/>
              </a:spcBef>
              <a:spcAft>
                <a:spcPts val="0"/>
              </a:spcAft>
              <a:buSzPts val="800"/>
              <a:buNone/>
              <a:defRPr sz="1200" b="1"/>
            </a:lvl8pPr>
            <a:lvl9pPr marL="4114800" lvl="8" indent="-228600" algn="l">
              <a:spcBef>
                <a:spcPts val="500"/>
              </a:spcBef>
              <a:spcAft>
                <a:spcPts val="500"/>
              </a:spcAft>
              <a:buSzPts val="800"/>
              <a:buNone/>
              <a:defRPr sz="1200" b="1"/>
            </a:lvl9pPr>
          </a:lstStyle>
          <a:p>
            <a:endParaRPr/>
          </a:p>
        </p:txBody>
      </p:sp>
      <p:sp>
        <p:nvSpPr>
          <p:cNvPr id="155" name="Google Shape;155;p28"/>
          <p:cNvSpPr txBox="1">
            <a:spLocks noGrp="1"/>
          </p:cNvSpPr>
          <p:nvPr>
            <p:ph type="body" idx="2"/>
          </p:nvPr>
        </p:nvSpPr>
        <p:spPr>
          <a:xfrm>
            <a:off x="685346" y="2076084"/>
            <a:ext cx="2475738" cy="2267316"/>
          </a:xfrm>
          <a:prstGeom prst="rect">
            <a:avLst/>
          </a:prstGeom>
          <a:noFill/>
          <a:ln>
            <a:noFill/>
          </a:ln>
          <a:effectLst>
            <a:outerShdw blurRad="25400">
              <a:srgbClr val="000000">
                <a:alpha val="45882"/>
              </a:srgbClr>
            </a:outerShdw>
          </a:effectLst>
        </p:spPr>
        <p:txBody>
          <a:bodyPr spcFirstLastPara="1" wrap="square" lIns="68575" tIns="34275" rIns="68575" bIns="34275" anchor="t" anchorCtr="0">
            <a:noAutofit/>
          </a:bodyPr>
          <a:lstStyle>
            <a:lvl1pPr marL="457200" lvl="0" indent="-228600" algn="ctr">
              <a:lnSpc>
                <a:spcPct val="110000"/>
              </a:lnSpc>
              <a:spcBef>
                <a:spcPts val="200"/>
              </a:spcBef>
              <a:spcAft>
                <a:spcPts val="0"/>
              </a:spcAft>
              <a:buSzPts val="700"/>
              <a:buNone/>
              <a:defRPr sz="1100"/>
            </a:lvl1pPr>
            <a:lvl2pPr marL="914400" lvl="1" indent="-228600" algn="l">
              <a:spcBef>
                <a:spcPts val="500"/>
              </a:spcBef>
              <a:spcAft>
                <a:spcPts val="0"/>
              </a:spcAft>
              <a:buSzPts val="600"/>
              <a:buNone/>
              <a:defRPr sz="900"/>
            </a:lvl2pPr>
            <a:lvl3pPr marL="1371600" lvl="2" indent="-228600" algn="l">
              <a:spcBef>
                <a:spcPts val="500"/>
              </a:spcBef>
              <a:spcAft>
                <a:spcPts val="0"/>
              </a:spcAft>
              <a:buSzPts val="500"/>
              <a:buNone/>
              <a:defRPr sz="800"/>
            </a:lvl3pPr>
            <a:lvl4pPr marL="1828800" lvl="3" indent="-228600" algn="l">
              <a:spcBef>
                <a:spcPts val="500"/>
              </a:spcBef>
              <a:spcAft>
                <a:spcPts val="0"/>
              </a:spcAft>
              <a:buSzPts val="500"/>
              <a:buNone/>
              <a:defRPr sz="700"/>
            </a:lvl4pPr>
            <a:lvl5pPr marL="2286000" lvl="4" indent="-228600" algn="l">
              <a:spcBef>
                <a:spcPts val="500"/>
              </a:spcBef>
              <a:spcAft>
                <a:spcPts val="0"/>
              </a:spcAft>
              <a:buSzPts val="500"/>
              <a:buNone/>
              <a:defRPr sz="700"/>
            </a:lvl5pPr>
            <a:lvl6pPr marL="2743200" lvl="5" indent="-228600" algn="l">
              <a:spcBef>
                <a:spcPts val="500"/>
              </a:spcBef>
              <a:spcAft>
                <a:spcPts val="0"/>
              </a:spcAft>
              <a:buSzPts val="500"/>
              <a:buNone/>
              <a:defRPr sz="700"/>
            </a:lvl6pPr>
            <a:lvl7pPr marL="3200400" lvl="6" indent="-228600" algn="l">
              <a:spcBef>
                <a:spcPts val="500"/>
              </a:spcBef>
              <a:spcAft>
                <a:spcPts val="0"/>
              </a:spcAft>
              <a:buSzPts val="500"/>
              <a:buNone/>
              <a:defRPr sz="700"/>
            </a:lvl7pPr>
            <a:lvl8pPr marL="3657600" lvl="7" indent="-228600" algn="l">
              <a:spcBef>
                <a:spcPts val="500"/>
              </a:spcBef>
              <a:spcAft>
                <a:spcPts val="0"/>
              </a:spcAft>
              <a:buSzPts val="500"/>
              <a:buNone/>
              <a:defRPr sz="700"/>
            </a:lvl8pPr>
            <a:lvl9pPr marL="4114800" lvl="8" indent="-228600" algn="l">
              <a:spcBef>
                <a:spcPts val="500"/>
              </a:spcBef>
              <a:spcAft>
                <a:spcPts val="500"/>
              </a:spcAft>
              <a:buSzPts val="500"/>
              <a:buNone/>
              <a:defRPr sz="700"/>
            </a:lvl9pPr>
          </a:lstStyle>
          <a:p>
            <a:endParaRPr/>
          </a:p>
        </p:txBody>
      </p:sp>
      <p:sp>
        <p:nvSpPr>
          <p:cNvPr id="156" name="Google Shape;156;p28"/>
          <p:cNvSpPr txBox="1">
            <a:spLocks noGrp="1"/>
          </p:cNvSpPr>
          <p:nvPr>
            <p:ph type="body" idx="3"/>
          </p:nvPr>
        </p:nvSpPr>
        <p:spPr>
          <a:xfrm>
            <a:off x="3335033" y="1414462"/>
            <a:ext cx="2475738" cy="573587"/>
          </a:xfrm>
          <a:prstGeom prst="rect">
            <a:avLst/>
          </a:prstGeom>
          <a:noFill/>
          <a:ln>
            <a:noFill/>
          </a:ln>
          <a:effectLst>
            <a:outerShdw blurRad="25400">
              <a:srgbClr val="000000">
                <a:alpha val="45882"/>
              </a:srgbClr>
            </a:outerShdw>
          </a:effectLst>
        </p:spPr>
        <p:txBody>
          <a:bodyPr spcFirstLastPara="1" wrap="square" lIns="68575" tIns="34275" rIns="68575" bIns="34275" anchor="b" anchorCtr="0">
            <a:noAutofit/>
          </a:bodyPr>
          <a:lstStyle>
            <a:lvl1pPr marL="457200" lvl="0" indent="-228600" algn="ctr">
              <a:lnSpc>
                <a:spcPct val="110000"/>
              </a:lnSpc>
              <a:spcBef>
                <a:spcPts val="300"/>
              </a:spcBef>
              <a:spcAft>
                <a:spcPts val="0"/>
              </a:spcAft>
              <a:buSzPts val="1200"/>
              <a:buNone/>
              <a:defRPr sz="1700" b="0">
                <a:solidFill>
                  <a:schemeClr val="lt1"/>
                </a:solidFill>
              </a:defRPr>
            </a:lvl1pPr>
            <a:lvl2pPr marL="914400" lvl="1" indent="-228600" algn="l">
              <a:spcBef>
                <a:spcPts val="500"/>
              </a:spcBef>
              <a:spcAft>
                <a:spcPts val="0"/>
              </a:spcAft>
              <a:buSzPts val="1100"/>
              <a:buNone/>
              <a:defRPr sz="1500" b="1"/>
            </a:lvl2pPr>
            <a:lvl3pPr marL="1371600" lvl="2" indent="-228600" algn="l">
              <a:spcBef>
                <a:spcPts val="500"/>
              </a:spcBef>
              <a:spcAft>
                <a:spcPts val="0"/>
              </a:spcAft>
              <a:buSzPts val="900"/>
              <a:buNone/>
              <a:defRPr sz="1400" b="1"/>
            </a:lvl3pPr>
            <a:lvl4pPr marL="1828800" lvl="3" indent="-228600" algn="l">
              <a:spcBef>
                <a:spcPts val="500"/>
              </a:spcBef>
              <a:spcAft>
                <a:spcPts val="0"/>
              </a:spcAft>
              <a:buSzPts val="800"/>
              <a:buNone/>
              <a:defRPr sz="1200" b="1"/>
            </a:lvl4pPr>
            <a:lvl5pPr marL="2286000" lvl="4" indent="-228600" algn="l">
              <a:spcBef>
                <a:spcPts val="500"/>
              </a:spcBef>
              <a:spcAft>
                <a:spcPts val="0"/>
              </a:spcAft>
              <a:buSzPts val="800"/>
              <a:buNone/>
              <a:defRPr sz="1200" b="1"/>
            </a:lvl5pPr>
            <a:lvl6pPr marL="2743200" lvl="5" indent="-228600" algn="l">
              <a:spcBef>
                <a:spcPts val="500"/>
              </a:spcBef>
              <a:spcAft>
                <a:spcPts val="0"/>
              </a:spcAft>
              <a:buSzPts val="800"/>
              <a:buNone/>
              <a:defRPr sz="1200" b="1"/>
            </a:lvl6pPr>
            <a:lvl7pPr marL="3200400" lvl="6" indent="-228600" algn="l">
              <a:spcBef>
                <a:spcPts val="500"/>
              </a:spcBef>
              <a:spcAft>
                <a:spcPts val="0"/>
              </a:spcAft>
              <a:buSzPts val="800"/>
              <a:buNone/>
              <a:defRPr sz="1200" b="1"/>
            </a:lvl7pPr>
            <a:lvl8pPr marL="3657600" lvl="7" indent="-228600" algn="l">
              <a:spcBef>
                <a:spcPts val="500"/>
              </a:spcBef>
              <a:spcAft>
                <a:spcPts val="0"/>
              </a:spcAft>
              <a:buSzPts val="800"/>
              <a:buNone/>
              <a:defRPr sz="1200" b="1"/>
            </a:lvl8pPr>
            <a:lvl9pPr marL="4114800" lvl="8" indent="-228600" algn="l">
              <a:spcBef>
                <a:spcPts val="500"/>
              </a:spcBef>
              <a:spcAft>
                <a:spcPts val="500"/>
              </a:spcAft>
              <a:buSzPts val="800"/>
              <a:buNone/>
              <a:defRPr sz="1200" b="1"/>
            </a:lvl9pPr>
          </a:lstStyle>
          <a:p>
            <a:endParaRPr/>
          </a:p>
        </p:txBody>
      </p:sp>
      <p:sp>
        <p:nvSpPr>
          <p:cNvPr id="157" name="Google Shape;157;p28"/>
          <p:cNvSpPr txBox="1">
            <a:spLocks noGrp="1"/>
          </p:cNvSpPr>
          <p:nvPr>
            <p:ph type="body" idx="4"/>
          </p:nvPr>
        </p:nvSpPr>
        <p:spPr>
          <a:xfrm>
            <a:off x="3331076" y="2076084"/>
            <a:ext cx="2475738" cy="2267316"/>
          </a:xfrm>
          <a:prstGeom prst="rect">
            <a:avLst/>
          </a:prstGeom>
          <a:noFill/>
          <a:ln>
            <a:noFill/>
          </a:ln>
          <a:effectLst>
            <a:outerShdw blurRad="25400">
              <a:srgbClr val="000000">
                <a:alpha val="45882"/>
              </a:srgbClr>
            </a:outerShdw>
          </a:effectLst>
        </p:spPr>
        <p:txBody>
          <a:bodyPr spcFirstLastPara="1" wrap="square" lIns="68575" tIns="34275" rIns="68575" bIns="34275" anchor="t" anchorCtr="0">
            <a:noAutofit/>
          </a:bodyPr>
          <a:lstStyle>
            <a:lvl1pPr marL="457200" lvl="0" indent="-228600" algn="ctr">
              <a:lnSpc>
                <a:spcPct val="110000"/>
              </a:lnSpc>
              <a:spcBef>
                <a:spcPts val="200"/>
              </a:spcBef>
              <a:spcAft>
                <a:spcPts val="0"/>
              </a:spcAft>
              <a:buSzPts val="700"/>
              <a:buNone/>
              <a:defRPr sz="1100"/>
            </a:lvl1pPr>
            <a:lvl2pPr marL="914400" lvl="1" indent="-228600" algn="l">
              <a:spcBef>
                <a:spcPts val="500"/>
              </a:spcBef>
              <a:spcAft>
                <a:spcPts val="0"/>
              </a:spcAft>
              <a:buSzPts val="600"/>
              <a:buNone/>
              <a:defRPr sz="900"/>
            </a:lvl2pPr>
            <a:lvl3pPr marL="1371600" lvl="2" indent="-228600" algn="l">
              <a:spcBef>
                <a:spcPts val="500"/>
              </a:spcBef>
              <a:spcAft>
                <a:spcPts val="0"/>
              </a:spcAft>
              <a:buSzPts val="500"/>
              <a:buNone/>
              <a:defRPr sz="800"/>
            </a:lvl3pPr>
            <a:lvl4pPr marL="1828800" lvl="3" indent="-228600" algn="l">
              <a:spcBef>
                <a:spcPts val="500"/>
              </a:spcBef>
              <a:spcAft>
                <a:spcPts val="0"/>
              </a:spcAft>
              <a:buSzPts val="500"/>
              <a:buNone/>
              <a:defRPr sz="700"/>
            </a:lvl4pPr>
            <a:lvl5pPr marL="2286000" lvl="4" indent="-228600" algn="l">
              <a:spcBef>
                <a:spcPts val="500"/>
              </a:spcBef>
              <a:spcAft>
                <a:spcPts val="0"/>
              </a:spcAft>
              <a:buSzPts val="500"/>
              <a:buNone/>
              <a:defRPr sz="700"/>
            </a:lvl5pPr>
            <a:lvl6pPr marL="2743200" lvl="5" indent="-228600" algn="l">
              <a:spcBef>
                <a:spcPts val="500"/>
              </a:spcBef>
              <a:spcAft>
                <a:spcPts val="0"/>
              </a:spcAft>
              <a:buSzPts val="500"/>
              <a:buNone/>
              <a:defRPr sz="700"/>
            </a:lvl6pPr>
            <a:lvl7pPr marL="3200400" lvl="6" indent="-228600" algn="l">
              <a:spcBef>
                <a:spcPts val="500"/>
              </a:spcBef>
              <a:spcAft>
                <a:spcPts val="0"/>
              </a:spcAft>
              <a:buSzPts val="500"/>
              <a:buNone/>
              <a:defRPr sz="700"/>
            </a:lvl7pPr>
            <a:lvl8pPr marL="3657600" lvl="7" indent="-228600" algn="l">
              <a:spcBef>
                <a:spcPts val="500"/>
              </a:spcBef>
              <a:spcAft>
                <a:spcPts val="0"/>
              </a:spcAft>
              <a:buSzPts val="500"/>
              <a:buNone/>
              <a:defRPr sz="700"/>
            </a:lvl8pPr>
            <a:lvl9pPr marL="4114800" lvl="8" indent="-228600" algn="l">
              <a:spcBef>
                <a:spcPts val="500"/>
              </a:spcBef>
              <a:spcAft>
                <a:spcPts val="500"/>
              </a:spcAft>
              <a:buSzPts val="500"/>
              <a:buNone/>
              <a:defRPr sz="700"/>
            </a:lvl9pPr>
          </a:lstStyle>
          <a:p>
            <a:endParaRPr/>
          </a:p>
        </p:txBody>
      </p:sp>
      <p:sp>
        <p:nvSpPr>
          <p:cNvPr id="158" name="Google Shape;158;p28"/>
          <p:cNvSpPr txBox="1">
            <a:spLocks noGrp="1"/>
          </p:cNvSpPr>
          <p:nvPr>
            <p:ph type="body" idx="5"/>
          </p:nvPr>
        </p:nvSpPr>
        <p:spPr>
          <a:xfrm>
            <a:off x="5974929" y="1414463"/>
            <a:ext cx="2475738" cy="573587"/>
          </a:xfrm>
          <a:prstGeom prst="rect">
            <a:avLst/>
          </a:prstGeom>
          <a:noFill/>
          <a:ln>
            <a:noFill/>
          </a:ln>
          <a:effectLst>
            <a:outerShdw blurRad="25400">
              <a:srgbClr val="000000">
                <a:alpha val="45882"/>
              </a:srgbClr>
            </a:outerShdw>
          </a:effectLst>
        </p:spPr>
        <p:txBody>
          <a:bodyPr spcFirstLastPara="1" wrap="square" lIns="68575" tIns="34275" rIns="68575" bIns="34275" anchor="b" anchorCtr="0">
            <a:noAutofit/>
          </a:bodyPr>
          <a:lstStyle>
            <a:lvl1pPr marL="457200" lvl="0" indent="-228600" algn="ctr">
              <a:lnSpc>
                <a:spcPct val="110000"/>
              </a:lnSpc>
              <a:spcBef>
                <a:spcPts val="300"/>
              </a:spcBef>
              <a:spcAft>
                <a:spcPts val="0"/>
              </a:spcAft>
              <a:buSzPts val="1200"/>
              <a:buNone/>
              <a:defRPr sz="1700" b="0">
                <a:solidFill>
                  <a:schemeClr val="lt1"/>
                </a:solidFill>
              </a:defRPr>
            </a:lvl1pPr>
            <a:lvl2pPr marL="914400" lvl="1" indent="-228600" algn="l">
              <a:spcBef>
                <a:spcPts val="500"/>
              </a:spcBef>
              <a:spcAft>
                <a:spcPts val="0"/>
              </a:spcAft>
              <a:buSzPts val="1100"/>
              <a:buNone/>
              <a:defRPr sz="1500" b="1"/>
            </a:lvl2pPr>
            <a:lvl3pPr marL="1371600" lvl="2" indent="-228600" algn="l">
              <a:spcBef>
                <a:spcPts val="500"/>
              </a:spcBef>
              <a:spcAft>
                <a:spcPts val="0"/>
              </a:spcAft>
              <a:buSzPts val="900"/>
              <a:buNone/>
              <a:defRPr sz="1400" b="1"/>
            </a:lvl3pPr>
            <a:lvl4pPr marL="1828800" lvl="3" indent="-228600" algn="l">
              <a:spcBef>
                <a:spcPts val="500"/>
              </a:spcBef>
              <a:spcAft>
                <a:spcPts val="0"/>
              </a:spcAft>
              <a:buSzPts val="800"/>
              <a:buNone/>
              <a:defRPr sz="1200" b="1"/>
            </a:lvl4pPr>
            <a:lvl5pPr marL="2286000" lvl="4" indent="-228600" algn="l">
              <a:spcBef>
                <a:spcPts val="500"/>
              </a:spcBef>
              <a:spcAft>
                <a:spcPts val="0"/>
              </a:spcAft>
              <a:buSzPts val="800"/>
              <a:buNone/>
              <a:defRPr sz="1200" b="1"/>
            </a:lvl5pPr>
            <a:lvl6pPr marL="2743200" lvl="5" indent="-228600" algn="l">
              <a:spcBef>
                <a:spcPts val="500"/>
              </a:spcBef>
              <a:spcAft>
                <a:spcPts val="0"/>
              </a:spcAft>
              <a:buSzPts val="800"/>
              <a:buNone/>
              <a:defRPr sz="1200" b="1"/>
            </a:lvl6pPr>
            <a:lvl7pPr marL="3200400" lvl="6" indent="-228600" algn="l">
              <a:spcBef>
                <a:spcPts val="500"/>
              </a:spcBef>
              <a:spcAft>
                <a:spcPts val="0"/>
              </a:spcAft>
              <a:buSzPts val="800"/>
              <a:buNone/>
              <a:defRPr sz="1200" b="1"/>
            </a:lvl7pPr>
            <a:lvl8pPr marL="3657600" lvl="7" indent="-228600" algn="l">
              <a:spcBef>
                <a:spcPts val="500"/>
              </a:spcBef>
              <a:spcAft>
                <a:spcPts val="0"/>
              </a:spcAft>
              <a:buSzPts val="800"/>
              <a:buNone/>
              <a:defRPr sz="1200" b="1"/>
            </a:lvl8pPr>
            <a:lvl9pPr marL="4114800" lvl="8" indent="-228600" algn="l">
              <a:spcBef>
                <a:spcPts val="500"/>
              </a:spcBef>
              <a:spcAft>
                <a:spcPts val="500"/>
              </a:spcAft>
              <a:buSzPts val="800"/>
              <a:buNone/>
              <a:defRPr sz="1200" b="1"/>
            </a:lvl9pPr>
          </a:lstStyle>
          <a:p>
            <a:endParaRPr/>
          </a:p>
        </p:txBody>
      </p:sp>
      <p:sp>
        <p:nvSpPr>
          <p:cNvPr id="159" name="Google Shape;159;p28"/>
          <p:cNvSpPr txBox="1">
            <a:spLocks noGrp="1"/>
          </p:cNvSpPr>
          <p:nvPr>
            <p:ph type="body" idx="6"/>
          </p:nvPr>
        </p:nvSpPr>
        <p:spPr>
          <a:xfrm>
            <a:off x="5974929" y="2076082"/>
            <a:ext cx="2475738" cy="2267317"/>
          </a:xfrm>
          <a:prstGeom prst="rect">
            <a:avLst/>
          </a:prstGeom>
          <a:noFill/>
          <a:ln>
            <a:noFill/>
          </a:ln>
          <a:effectLst>
            <a:outerShdw blurRad="25400">
              <a:srgbClr val="000000">
                <a:alpha val="45882"/>
              </a:srgbClr>
            </a:outerShdw>
          </a:effectLst>
        </p:spPr>
        <p:txBody>
          <a:bodyPr spcFirstLastPara="1" wrap="square" lIns="68575" tIns="34275" rIns="68575" bIns="34275" anchor="t" anchorCtr="0">
            <a:noAutofit/>
          </a:bodyPr>
          <a:lstStyle>
            <a:lvl1pPr marL="457200" lvl="0" indent="-228600" algn="ctr">
              <a:lnSpc>
                <a:spcPct val="110000"/>
              </a:lnSpc>
              <a:spcBef>
                <a:spcPts val="200"/>
              </a:spcBef>
              <a:spcAft>
                <a:spcPts val="0"/>
              </a:spcAft>
              <a:buSzPts val="700"/>
              <a:buNone/>
              <a:defRPr sz="1100"/>
            </a:lvl1pPr>
            <a:lvl2pPr marL="914400" lvl="1" indent="-228600" algn="l">
              <a:spcBef>
                <a:spcPts val="500"/>
              </a:spcBef>
              <a:spcAft>
                <a:spcPts val="0"/>
              </a:spcAft>
              <a:buSzPts val="600"/>
              <a:buNone/>
              <a:defRPr sz="900"/>
            </a:lvl2pPr>
            <a:lvl3pPr marL="1371600" lvl="2" indent="-228600" algn="l">
              <a:spcBef>
                <a:spcPts val="500"/>
              </a:spcBef>
              <a:spcAft>
                <a:spcPts val="0"/>
              </a:spcAft>
              <a:buSzPts val="500"/>
              <a:buNone/>
              <a:defRPr sz="800"/>
            </a:lvl3pPr>
            <a:lvl4pPr marL="1828800" lvl="3" indent="-228600" algn="l">
              <a:spcBef>
                <a:spcPts val="500"/>
              </a:spcBef>
              <a:spcAft>
                <a:spcPts val="0"/>
              </a:spcAft>
              <a:buSzPts val="500"/>
              <a:buNone/>
              <a:defRPr sz="700"/>
            </a:lvl4pPr>
            <a:lvl5pPr marL="2286000" lvl="4" indent="-228600" algn="l">
              <a:spcBef>
                <a:spcPts val="500"/>
              </a:spcBef>
              <a:spcAft>
                <a:spcPts val="0"/>
              </a:spcAft>
              <a:buSzPts val="500"/>
              <a:buNone/>
              <a:defRPr sz="700"/>
            </a:lvl5pPr>
            <a:lvl6pPr marL="2743200" lvl="5" indent="-228600" algn="l">
              <a:spcBef>
                <a:spcPts val="500"/>
              </a:spcBef>
              <a:spcAft>
                <a:spcPts val="0"/>
              </a:spcAft>
              <a:buSzPts val="500"/>
              <a:buNone/>
              <a:defRPr sz="700"/>
            </a:lvl6pPr>
            <a:lvl7pPr marL="3200400" lvl="6" indent="-228600" algn="l">
              <a:spcBef>
                <a:spcPts val="500"/>
              </a:spcBef>
              <a:spcAft>
                <a:spcPts val="0"/>
              </a:spcAft>
              <a:buSzPts val="500"/>
              <a:buNone/>
              <a:defRPr sz="700"/>
            </a:lvl7pPr>
            <a:lvl8pPr marL="3657600" lvl="7" indent="-228600" algn="l">
              <a:spcBef>
                <a:spcPts val="500"/>
              </a:spcBef>
              <a:spcAft>
                <a:spcPts val="0"/>
              </a:spcAft>
              <a:buSzPts val="500"/>
              <a:buNone/>
              <a:defRPr sz="700"/>
            </a:lvl8pPr>
            <a:lvl9pPr marL="4114800" lvl="8" indent="-228600" algn="l">
              <a:spcBef>
                <a:spcPts val="500"/>
              </a:spcBef>
              <a:spcAft>
                <a:spcPts val="500"/>
              </a:spcAft>
              <a:buSzPts val="500"/>
              <a:buNone/>
              <a:defRPr sz="700"/>
            </a:lvl9pPr>
          </a:lstStyle>
          <a:p>
            <a:endParaRPr/>
          </a:p>
        </p:txBody>
      </p:sp>
      <p:sp>
        <p:nvSpPr>
          <p:cNvPr id="160" name="Google Shape;160;p28"/>
          <p:cNvSpPr txBox="1">
            <a:spLocks noGrp="1"/>
          </p:cNvSpPr>
          <p:nvPr>
            <p:ph type="dt" idx="10"/>
          </p:nvPr>
        </p:nvSpPr>
        <p:spPr>
          <a:xfrm>
            <a:off x="5759052" y="4500562"/>
            <a:ext cx="205740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1" name="Google Shape;161;p28"/>
          <p:cNvSpPr txBox="1">
            <a:spLocks noGrp="1"/>
          </p:cNvSpPr>
          <p:nvPr>
            <p:ph type="ftr" idx="11"/>
          </p:nvPr>
        </p:nvSpPr>
        <p:spPr>
          <a:xfrm>
            <a:off x="685346" y="4500562"/>
            <a:ext cx="500464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2" name="Google Shape;162;p28"/>
          <p:cNvSpPr txBox="1">
            <a:spLocks noGrp="1"/>
          </p:cNvSpPr>
          <p:nvPr>
            <p:ph type="sldNum" idx="12"/>
          </p:nvPr>
        </p:nvSpPr>
        <p:spPr>
          <a:xfrm>
            <a:off x="7885508" y="4500562"/>
            <a:ext cx="565159"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63"/>
        <p:cNvGrpSpPr/>
        <p:nvPr/>
      </p:nvGrpSpPr>
      <p:grpSpPr>
        <a:xfrm>
          <a:off x="0" y="0"/>
          <a:ext cx="0" cy="0"/>
          <a:chOff x="0" y="0"/>
          <a:chExt cx="0" cy="0"/>
        </a:xfrm>
      </p:grpSpPr>
      <p:pic>
        <p:nvPicPr>
          <p:cNvPr id="164" name="Google Shape;164;p29" descr="Slate-V2-HD-3colPhotoInset.png"/>
          <p:cNvPicPr preferRelativeResize="0"/>
          <p:nvPr/>
        </p:nvPicPr>
        <p:blipFill rotWithShape="1">
          <a:blip r:embed="rId2">
            <a:alphaModFix/>
          </a:blip>
          <a:srcRect/>
          <a:stretch/>
        </p:blipFill>
        <p:spPr>
          <a:xfrm>
            <a:off x="673472" y="1363661"/>
            <a:ext cx="2504979" cy="1385888"/>
          </a:xfrm>
          <a:prstGeom prst="rect">
            <a:avLst/>
          </a:prstGeom>
          <a:noFill/>
          <a:ln>
            <a:noFill/>
          </a:ln>
        </p:spPr>
      </p:pic>
      <p:pic>
        <p:nvPicPr>
          <p:cNvPr id="165" name="Google Shape;165;p29" descr="Slate-V2-HD-3colPhotoInset.png"/>
          <p:cNvPicPr preferRelativeResize="0"/>
          <p:nvPr/>
        </p:nvPicPr>
        <p:blipFill rotWithShape="1">
          <a:blip r:embed="rId2">
            <a:alphaModFix/>
          </a:blip>
          <a:srcRect/>
          <a:stretch/>
        </p:blipFill>
        <p:spPr>
          <a:xfrm>
            <a:off x="3302850" y="1363661"/>
            <a:ext cx="2504979" cy="1385888"/>
          </a:xfrm>
          <a:prstGeom prst="rect">
            <a:avLst/>
          </a:prstGeom>
          <a:noFill/>
          <a:ln>
            <a:noFill/>
          </a:ln>
        </p:spPr>
      </p:pic>
      <p:pic>
        <p:nvPicPr>
          <p:cNvPr id="166" name="Google Shape;166;p29" descr="Slate-V2-HD-3colPhotoInset.png"/>
          <p:cNvPicPr preferRelativeResize="0"/>
          <p:nvPr/>
        </p:nvPicPr>
        <p:blipFill rotWithShape="1">
          <a:blip r:embed="rId2">
            <a:alphaModFix/>
          </a:blip>
          <a:srcRect/>
          <a:stretch/>
        </p:blipFill>
        <p:spPr>
          <a:xfrm>
            <a:off x="5952038" y="1363661"/>
            <a:ext cx="2504979" cy="1385888"/>
          </a:xfrm>
          <a:prstGeom prst="rect">
            <a:avLst/>
          </a:prstGeom>
          <a:noFill/>
          <a:ln>
            <a:noFill/>
          </a:ln>
        </p:spPr>
      </p:pic>
      <p:sp>
        <p:nvSpPr>
          <p:cNvPr id="167" name="Google Shape;167;p29"/>
          <p:cNvSpPr txBox="1">
            <a:spLocks noGrp="1"/>
          </p:cNvSpPr>
          <p:nvPr>
            <p:ph type="title"/>
          </p:nvPr>
        </p:nvSpPr>
        <p:spPr>
          <a:xfrm>
            <a:off x="685346" y="457200"/>
            <a:ext cx="7765322" cy="727838"/>
          </a:xfrm>
          <a:prstGeom prst="rect">
            <a:avLst/>
          </a:prstGeom>
          <a:noFill/>
          <a:ln>
            <a:noFill/>
          </a:ln>
          <a:effectLst>
            <a:outerShdw blurRad="25400">
              <a:srgbClr val="000000">
                <a:alpha val="45882"/>
              </a:srgbClr>
            </a:outerShdw>
          </a:effectLst>
        </p:spPr>
        <p:txBody>
          <a:bodyPr spcFirstLastPara="1" wrap="square" lIns="68575" tIns="34275" rIns="68575" bIns="34275" anchor="ctr" anchorCtr="0">
            <a:noAutofit/>
          </a:bodyPr>
          <a:lstStyle>
            <a:lvl1pPr lvl="0" algn="ctr">
              <a:lnSpc>
                <a:spcPct val="90000"/>
              </a:lnSpc>
              <a:spcBef>
                <a:spcPts val="0"/>
              </a:spcBef>
              <a:spcAft>
                <a:spcPts val="0"/>
              </a:spcAft>
              <a:buClr>
                <a:schemeClr val="lt2"/>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8" name="Google Shape;168;p29"/>
          <p:cNvSpPr txBox="1">
            <a:spLocks noGrp="1"/>
          </p:cNvSpPr>
          <p:nvPr>
            <p:ph type="body" idx="1"/>
          </p:nvPr>
        </p:nvSpPr>
        <p:spPr>
          <a:xfrm>
            <a:off x="685346" y="2928079"/>
            <a:ext cx="2475738" cy="432197"/>
          </a:xfrm>
          <a:prstGeom prst="rect">
            <a:avLst/>
          </a:prstGeom>
          <a:noFill/>
          <a:ln>
            <a:noFill/>
          </a:ln>
          <a:effectLst>
            <a:outerShdw blurRad="25400">
              <a:srgbClr val="000000">
                <a:alpha val="45882"/>
              </a:srgbClr>
            </a:outerShdw>
          </a:effectLst>
        </p:spPr>
        <p:txBody>
          <a:bodyPr spcFirstLastPara="1" wrap="square" lIns="68575" tIns="34275" rIns="68575" bIns="34275" anchor="b" anchorCtr="0">
            <a:noAutofit/>
          </a:bodyPr>
          <a:lstStyle>
            <a:lvl1pPr marL="457200" lvl="0" indent="-228600" algn="ctr">
              <a:lnSpc>
                <a:spcPct val="110000"/>
              </a:lnSpc>
              <a:spcBef>
                <a:spcPts val="300"/>
              </a:spcBef>
              <a:spcAft>
                <a:spcPts val="0"/>
              </a:spcAft>
              <a:buSzPts val="1100"/>
              <a:buNone/>
              <a:defRPr sz="1500" b="0">
                <a:solidFill>
                  <a:schemeClr val="lt1"/>
                </a:solidFill>
              </a:defRPr>
            </a:lvl1pPr>
            <a:lvl2pPr marL="914400" lvl="1" indent="-228600" algn="l">
              <a:spcBef>
                <a:spcPts val="500"/>
              </a:spcBef>
              <a:spcAft>
                <a:spcPts val="0"/>
              </a:spcAft>
              <a:buSzPts val="1100"/>
              <a:buNone/>
              <a:defRPr sz="1500" b="1"/>
            </a:lvl2pPr>
            <a:lvl3pPr marL="1371600" lvl="2" indent="-228600" algn="l">
              <a:spcBef>
                <a:spcPts val="500"/>
              </a:spcBef>
              <a:spcAft>
                <a:spcPts val="0"/>
              </a:spcAft>
              <a:buSzPts val="900"/>
              <a:buNone/>
              <a:defRPr sz="1400" b="1"/>
            </a:lvl3pPr>
            <a:lvl4pPr marL="1828800" lvl="3" indent="-228600" algn="l">
              <a:spcBef>
                <a:spcPts val="500"/>
              </a:spcBef>
              <a:spcAft>
                <a:spcPts val="0"/>
              </a:spcAft>
              <a:buSzPts val="800"/>
              <a:buNone/>
              <a:defRPr sz="1200" b="1"/>
            </a:lvl4pPr>
            <a:lvl5pPr marL="2286000" lvl="4" indent="-228600" algn="l">
              <a:spcBef>
                <a:spcPts val="500"/>
              </a:spcBef>
              <a:spcAft>
                <a:spcPts val="0"/>
              </a:spcAft>
              <a:buSzPts val="800"/>
              <a:buNone/>
              <a:defRPr sz="1200" b="1"/>
            </a:lvl5pPr>
            <a:lvl6pPr marL="2743200" lvl="5" indent="-228600" algn="l">
              <a:spcBef>
                <a:spcPts val="500"/>
              </a:spcBef>
              <a:spcAft>
                <a:spcPts val="0"/>
              </a:spcAft>
              <a:buSzPts val="800"/>
              <a:buNone/>
              <a:defRPr sz="1200" b="1"/>
            </a:lvl6pPr>
            <a:lvl7pPr marL="3200400" lvl="6" indent="-228600" algn="l">
              <a:spcBef>
                <a:spcPts val="500"/>
              </a:spcBef>
              <a:spcAft>
                <a:spcPts val="0"/>
              </a:spcAft>
              <a:buSzPts val="800"/>
              <a:buNone/>
              <a:defRPr sz="1200" b="1"/>
            </a:lvl7pPr>
            <a:lvl8pPr marL="3657600" lvl="7" indent="-228600" algn="l">
              <a:spcBef>
                <a:spcPts val="500"/>
              </a:spcBef>
              <a:spcAft>
                <a:spcPts val="0"/>
              </a:spcAft>
              <a:buSzPts val="800"/>
              <a:buNone/>
              <a:defRPr sz="1200" b="1"/>
            </a:lvl8pPr>
            <a:lvl9pPr marL="4114800" lvl="8" indent="-228600" algn="l">
              <a:spcBef>
                <a:spcPts val="500"/>
              </a:spcBef>
              <a:spcAft>
                <a:spcPts val="500"/>
              </a:spcAft>
              <a:buSzPts val="800"/>
              <a:buNone/>
              <a:defRPr sz="1200" b="1"/>
            </a:lvl9pPr>
          </a:lstStyle>
          <a:p>
            <a:endParaRPr/>
          </a:p>
        </p:txBody>
      </p:sp>
      <p:sp>
        <p:nvSpPr>
          <p:cNvPr id="169" name="Google Shape;169;p29"/>
          <p:cNvSpPr>
            <a:spLocks noGrp="1"/>
          </p:cNvSpPr>
          <p:nvPr>
            <p:ph type="pic" idx="2"/>
          </p:nvPr>
        </p:nvSpPr>
        <p:spPr>
          <a:xfrm>
            <a:off x="763576" y="1454188"/>
            <a:ext cx="2319276" cy="1202215"/>
          </a:xfrm>
          <a:prstGeom prst="roundRect">
            <a:avLst>
              <a:gd name="adj" fmla="val 1858"/>
            </a:avLst>
          </a:prstGeom>
          <a:noFill/>
          <a:ln>
            <a:noFill/>
          </a:ln>
          <a:effectLst>
            <a:outerShdw blurRad="38100" dist="25400" dir="4440000">
              <a:srgbClr val="000000">
                <a:alpha val="35686"/>
              </a:srgbClr>
            </a:outerShdw>
          </a:effectLst>
        </p:spPr>
        <p:txBody>
          <a:bodyPr spcFirstLastPara="1" wrap="square" lIns="68575" tIns="34275" rIns="68575" bIns="34275" anchor="t" anchorCtr="0">
            <a:noAutofit/>
          </a:bodyPr>
          <a:lstStyle>
            <a:lvl1pPr marR="0" lvl="0" algn="ctr" rtl="0">
              <a:lnSpc>
                <a:spcPct val="110000"/>
              </a:lnSpc>
              <a:spcBef>
                <a:spcPts val="200"/>
              </a:spcBef>
              <a:spcAft>
                <a:spcPts val="0"/>
              </a:spcAft>
              <a:buClr>
                <a:schemeClr val="lt2"/>
              </a:buClr>
              <a:buSzPts val="800"/>
              <a:buFont typeface="Noto Sans Symbols"/>
              <a:buNone/>
              <a:defRPr sz="1200" b="0" i="0" u="none" strike="noStrike" cap="none">
                <a:solidFill>
                  <a:schemeClr val="lt2"/>
                </a:solidFill>
                <a:latin typeface="Sorts Mill Goudy"/>
                <a:ea typeface="Sorts Mill Goudy"/>
                <a:cs typeface="Sorts Mill Goudy"/>
                <a:sym typeface="Sorts Mill Goudy"/>
              </a:defRPr>
            </a:lvl1pPr>
            <a:lvl2pPr marR="0" lvl="1" algn="l" rtl="0">
              <a:spcBef>
                <a:spcPts val="500"/>
              </a:spcBef>
              <a:spcAft>
                <a:spcPts val="0"/>
              </a:spcAft>
              <a:buClr>
                <a:schemeClr val="lt2"/>
              </a:buClr>
              <a:buSzPts val="800"/>
              <a:buFont typeface="Noto Sans Symbols"/>
              <a:buNone/>
              <a:defRPr sz="1200" b="0" i="0" u="none" strike="noStrike" cap="none">
                <a:solidFill>
                  <a:schemeClr val="lt2"/>
                </a:solidFill>
                <a:latin typeface="Sorts Mill Goudy"/>
                <a:ea typeface="Sorts Mill Goudy"/>
                <a:cs typeface="Sorts Mill Goudy"/>
                <a:sym typeface="Sorts Mill Goudy"/>
              </a:defRPr>
            </a:lvl2pPr>
            <a:lvl3pPr marR="0" lvl="2" algn="l" rtl="0">
              <a:spcBef>
                <a:spcPts val="500"/>
              </a:spcBef>
              <a:spcAft>
                <a:spcPts val="0"/>
              </a:spcAft>
              <a:buClr>
                <a:schemeClr val="lt2"/>
              </a:buClr>
              <a:buSzPts val="800"/>
              <a:buFont typeface="Noto Sans Symbols"/>
              <a:buNone/>
              <a:defRPr sz="1200" b="0" i="0" u="none" strike="noStrike" cap="none">
                <a:solidFill>
                  <a:schemeClr val="lt2"/>
                </a:solidFill>
                <a:latin typeface="Sorts Mill Goudy"/>
                <a:ea typeface="Sorts Mill Goudy"/>
                <a:cs typeface="Sorts Mill Goudy"/>
                <a:sym typeface="Sorts Mill Goudy"/>
              </a:defRPr>
            </a:lvl3pPr>
            <a:lvl4pPr marR="0" lvl="3" algn="l" rtl="0">
              <a:spcBef>
                <a:spcPts val="500"/>
              </a:spcBef>
              <a:spcAft>
                <a:spcPts val="0"/>
              </a:spcAft>
              <a:buClr>
                <a:schemeClr val="lt2"/>
              </a:buClr>
              <a:buSzPts val="800"/>
              <a:buFont typeface="Noto Sans Symbols"/>
              <a:buNone/>
              <a:defRPr sz="1200" b="0" i="0" u="none" strike="noStrike" cap="none">
                <a:solidFill>
                  <a:schemeClr val="lt2"/>
                </a:solidFill>
                <a:latin typeface="Sorts Mill Goudy"/>
                <a:ea typeface="Sorts Mill Goudy"/>
                <a:cs typeface="Sorts Mill Goudy"/>
                <a:sym typeface="Sorts Mill Goudy"/>
              </a:defRPr>
            </a:lvl4pPr>
            <a:lvl5pPr marR="0" lvl="4" algn="l" rtl="0">
              <a:spcBef>
                <a:spcPts val="500"/>
              </a:spcBef>
              <a:spcAft>
                <a:spcPts val="0"/>
              </a:spcAft>
              <a:buClr>
                <a:schemeClr val="lt2"/>
              </a:buClr>
              <a:buSzPts val="800"/>
              <a:buFont typeface="Noto Sans Symbols"/>
              <a:buNone/>
              <a:defRPr sz="1200" b="0" i="0" u="none" strike="noStrike" cap="none">
                <a:solidFill>
                  <a:schemeClr val="lt2"/>
                </a:solidFill>
                <a:latin typeface="Sorts Mill Goudy"/>
                <a:ea typeface="Sorts Mill Goudy"/>
                <a:cs typeface="Sorts Mill Goudy"/>
                <a:sym typeface="Sorts Mill Goudy"/>
              </a:defRPr>
            </a:lvl5pPr>
            <a:lvl6pPr marR="0" lvl="5" algn="l" rtl="0">
              <a:spcBef>
                <a:spcPts val="500"/>
              </a:spcBef>
              <a:spcAft>
                <a:spcPts val="0"/>
              </a:spcAft>
              <a:buClr>
                <a:schemeClr val="lt2"/>
              </a:buClr>
              <a:buSzPts val="800"/>
              <a:buFont typeface="Noto Sans Symbols"/>
              <a:buNone/>
              <a:defRPr sz="1200" b="0" i="0" u="none" strike="noStrike" cap="none">
                <a:solidFill>
                  <a:schemeClr val="lt2"/>
                </a:solidFill>
                <a:latin typeface="Sorts Mill Goudy"/>
                <a:ea typeface="Sorts Mill Goudy"/>
                <a:cs typeface="Sorts Mill Goudy"/>
                <a:sym typeface="Sorts Mill Goudy"/>
              </a:defRPr>
            </a:lvl6pPr>
            <a:lvl7pPr marR="0" lvl="6" algn="l" rtl="0">
              <a:spcBef>
                <a:spcPts val="500"/>
              </a:spcBef>
              <a:spcAft>
                <a:spcPts val="0"/>
              </a:spcAft>
              <a:buClr>
                <a:schemeClr val="lt2"/>
              </a:buClr>
              <a:buSzPts val="800"/>
              <a:buFont typeface="Noto Sans Symbols"/>
              <a:buNone/>
              <a:defRPr sz="1200" b="0" i="0" u="none" strike="noStrike" cap="none">
                <a:solidFill>
                  <a:schemeClr val="lt2"/>
                </a:solidFill>
                <a:latin typeface="Sorts Mill Goudy"/>
                <a:ea typeface="Sorts Mill Goudy"/>
                <a:cs typeface="Sorts Mill Goudy"/>
                <a:sym typeface="Sorts Mill Goudy"/>
              </a:defRPr>
            </a:lvl7pPr>
            <a:lvl8pPr marR="0" lvl="7" algn="l" rtl="0">
              <a:spcBef>
                <a:spcPts val="500"/>
              </a:spcBef>
              <a:spcAft>
                <a:spcPts val="0"/>
              </a:spcAft>
              <a:buClr>
                <a:schemeClr val="lt2"/>
              </a:buClr>
              <a:buSzPts val="800"/>
              <a:buFont typeface="Noto Sans Symbols"/>
              <a:buNone/>
              <a:defRPr sz="1200" b="0" i="0" u="none" strike="noStrike" cap="none">
                <a:solidFill>
                  <a:schemeClr val="lt2"/>
                </a:solidFill>
                <a:latin typeface="Sorts Mill Goudy"/>
                <a:ea typeface="Sorts Mill Goudy"/>
                <a:cs typeface="Sorts Mill Goudy"/>
                <a:sym typeface="Sorts Mill Goudy"/>
              </a:defRPr>
            </a:lvl8pPr>
            <a:lvl9pPr marR="0" lvl="8" algn="l" rtl="0">
              <a:spcBef>
                <a:spcPts val="500"/>
              </a:spcBef>
              <a:spcAft>
                <a:spcPts val="500"/>
              </a:spcAft>
              <a:buClr>
                <a:schemeClr val="lt2"/>
              </a:buClr>
              <a:buSzPts val="800"/>
              <a:buFont typeface="Noto Sans Symbols"/>
              <a:buNone/>
              <a:defRPr sz="1200" b="0" i="0" u="none" strike="noStrike" cap="none">
                <a:solidFill>
                  <a:schemeClr val="lt2"/>
                </a:solidFill>
                <a:latin typeface="Sorts Mill Goudy"/>
                <a:ea typeface="Sorts Mill Goudy"/>
                <a:cs typeface="Sorts Mill Goudy"/>
                <a:sym typeface="Sorts Mill Goudy"/>
              </a:defRPr>
            </a:lvl9pPr>
          </a:lstStyle>
          <a:p>
            <a:endParaRPr/>
          </a:p>
        </p:txBody>
      </p:sp>
      <p:sp>
        <p:nvSpPr>
          <p:cNvPr id="170" name="Google Shape;170;p29"/>
          <p:cNvSpPr txBox="1">
            <a:spLocks noGrp="1"/>
          </p:cNvSpPr>
          <p:nvPr>
            <p:ph type="body" idx="3"/>
          </p:nvPr>
        </p:nvSpPr>
        <p:spPr>
          <a:xfrm>
            <a:off x="685346" y="3429332"/>
            <a:ext cx="2475738" cy="914068"/>
          </a:xfrm>
          <a:prstGeom prst="rect">
            <a:avLst/>
          </a:prstGeom>
          <a:noFill/>
          <a:ln>
            <a:noFill/>
          </a:ln>
          <a:effectLst>
            <a:outerShdw blurRad="25400">
              <a:srgbClr val="000000">
                <a:alpha val="45882"/>
              </a:srgbClr>
            </a:outerShdw>
          </a:effectLst>
        </p:spPr>
        <p:txBody>
          <a:bodyPr spcFirstLastPara="1" wrap="square" lIns="68575" tIns="34275" rIns="68575" bIns="34275" anchor="t" anchorCtr="0">
            <a:noAutofit/>
          </a:bodyPr>
          <a:lstStyle>
            <a:lvl1pPr marL="457200" lvl="0" indent="-228600" algn="ctr">
              <a:lnSpc>
                <a:spcPct val="110000"/>
              </a:lnSpc>
              <a:spcBef>
                <a:spcPts val="200"/>
              </a:spcBef>
              <a:spcAft>
                <a:spcPts val="0"/>
              </a:spcAft>
              <a:buSzPts val="700"/>
              <a:buNone/>
              <a:defRPr sz="1100"/>
            </a:lvl1pPr>
            <a:lvl2pPr marL="914400" lvl="1" indent="-228600" algn="l">
              <a:spcBef>
                <a:spcPts val="500"/>
              </a:spcBef>
              <a:spcAft>
                <a:spcPts val="0"/>
              </a:spcAft>
              <a:buSzPts val="600"/>
              <a:buNone/>
              <a:defRPr sz="900"/>
            </a:lvl2pPr>
            <a:lvl3pPr marL="1371600" lvl="2" indent="-228600" algn="l">
              <a:spcBef>
                <a:spcPts val="500"/>
              </a:spcBef>
              <a:spcAft>
                <a:spcPts val="0"/>
              </a:spcAft>
              <a:buSzPts val="500"/>
              <a:buNone/>
              <a:defRPr sz="800"/>
            </a:lvl3pPr>
            <a:lvl4pPr marL="1828800" lvl="3" indent="-228600" algn="l">
              <a:spcBef>
                <a:spcPts val="500"/>
              </a:spcBef>
              <a:spcAft>
                <a:spcPts val="0"/>
              </a:spcAft>
              <a:buSzPts val="500"/>
              <a:buNone/>
              <a:defRPr sz="700"/>
            </a:lvl4pPr>
            <a:lvl5pPr marL="2286000" lvl="4" indent="-228600" algn="l">
              <a:spcBef>
                <a:spcPts val="500"/>
              </a:spcBef>
              <a:spcAft>
                <a:spcPts val="0"/>
              </a:spcAft>
              <a:buSzPts val="500"/>
              <a:buNone/>
              <a:defRPr sz="700"/>
            </a:lvl5pPr>
            <a:lvl6pPr marL="2743200" lvl="5" indent="-228600" algn="l">
              <a:spcBef>
                <a:spcPts val="500"/>
              </a:spcBef>
              <a:spcAft>
                <a:spcPts val="0"/>
              </a:spcAft>
              <a:buSzPts val="500"/>
              <a:buNone/>
              <a:defRPr sz="700"/>
            </a:lvl6pPr>
            <a:lvl7pPr marL="3200400" lvl="6" indent="-228600" algn="l">
              <a:spcBef>
                <a:spcPts val="500"/>
              </a:spcBef>
              <a:spcAft>
                <a:spcPts val="0"/>
              </a:spcAft>
              <a:buSzPts val="500"/>
              <a:buNone/>
              <a:defRPr sz="700"/>
            </a:lvl7pPr>
            <a:lvl8pPr marL="3657600" lvl="7" indent="-228600" algn="l">
              <a:spcBef>
                <a:spcPts val="500"/>
              </a:spcBef>
              <a:spcAft>
                <a:spcPts val="0"/>
              </a:spcAft>
              <a:buSzPts val="500"/>
              <a:buNone/>
              <a:defRPr sz="700"/>
            </a:lvl8pPr>
            <a:lvl9pPr marL="4114800" lvl="8" indent="-228600" algn="l">
              <a:spcBef>
                <a:spcPts val="500"/>
              </a:spcBef>
              <a:spcAft>
                <a:spcPts val="500"/>
              </a:spcAft>
              <a:buSzPts val="500"/>
              <a:buNone/>
              <a:defRPr sz="700"/>
            </a:lvl9pPr>
          </a:lstStyle>
          <a:p>
            <a:endParaRPr/>
          </a:p>
        </p:txBody>
      </p:sp>
      <p:sp>
        <p:nvSpPr>
          <p:cNvPr id="171" name="Google Shape;171;p29"/>
          <p:cNvSpPr txBox="1">
            <a:spLocks noGrp="1"/>
          </p:cNvSpPr>
          <p:nvPr>
            <p:ph type="body" idx="4"/>
          </p:nvPr>
        </p:nvSpPr>
        <p:spPr>
          <a:xfrm>
            <a:off x="3332091" y="2928079"/>
            <a:ext cx="2475738" cy="432197"/>
          </a:xfrm>
          <a:prstGeom prst="rect">
            <a:avLst/>
          </a:prstGeom>
          <a:noFill/>
          <a:ln>
            <a:noFill/>
          </a:ln>
          <a:effectLst>
            <a:outerShdw blurRad="25400">
              <a:srgbClr val="000000">
                <a:alpha val="45882"/>
              </a:srgbClr>
            </a:outerShdw>
          </a:effectLst>
        </p:spPr>
        <p:txBody>
          <a:bodyPr spcFirstLastPara="1" wrap="square" lIns="68575" tIns="34275" rIns="68575" bIns="34275" anchor="b" anchorCtr="0">
            <a:noAutofit/>
          </a:bodyPr>
          <a:lstStyle>
            <a:lvl1pPr marL="457200" lvl="0" indent="-228600" algn="ctr">
              <a:lnSpc>
                <a:spcPct val="110000"/>
              </a:lnSpc>
              <a:spcBef>
                <a:spcPts val="300"/>
              </a:spcBef>
              <a:spcAft>
                <a:spcPts val="0"/>
              </a:spcAft>
              <a:buSzPts val="1100"/>
              <a:buNone/>
              <a:defRPr sz="1500" b="0">
                <a:solidFill>
                  <a:schemeClr val="lt1"/>
                </a:solidFill>
              </a:defRPr>
            </a:lvl1pPr>
            <a:lvl2pPr marL="914400" lvl="1" indent="-228600" algn="l">
              <a:spcBef>
                <a:spcPts val="500"/>
              </a:spcBef>
              <a:spcAft>
                <a:spcPts val="0"/>
              </a:spcAft>
              <a:buSzPts val="1100"/>
              <a:buNone/>
              <a:defRPr sz="1500" b="1"/>
            </a:lvl2pPr>
            <a:lvl3pPr marL="1371600" lvl="2" indent="-228600" algn="l">
              <a:spcBef>
                <a:spcPts val="500"/>
              </a:spcBef>
              <a:spcAft>
                <a:spcPts val="0"/>
              </a:spcAft>
              <a:buSzPts val="900"/>
              <a:buNone/>
              <a:defRPr sz="1400" b="1"/>
            </a:lvl3pPr>
            <a:lvl4pPr marL="1828800" lvl="3" indent="-228600" algn="l">
              <a:spcBef>
                <a:spcPts val="500"/>
              </a:spcBef>
              <a:spcAft>
                <a:spcPts val="0"/>
              </a:spcAft>
              <a:buSzPts val="800"/>
              <a:buNone/>
              <a:defRPr sz="1200" b="1"/>
            </a:lvl4pPr>
            <a:lvl5pPr marL="2286000" lvl="4" indent="-228600" algn="l">
              <a:spcBef>
                <a:spcPts val="500"/>
              </a:spcBef>
              <a:spcAft>
                <a:spcPts val="0"/>
              </a:spcAft>
              <a:buSzPts val="800"/>
              <a:buNone/>
              <a:defRPr sz="1200" b="1"/>
            </a:lvl5pPr>
            <a:lvl6pPr marL="2743200" lvl="5" indent="-228600" algn="l">
              <a:spcBef>
                <a:spcPts val="500"/>
              </a:spcBef>
              <a:spcAft>
                <a:spcPts val="0"/>
              </a:spcAft>
              <a:buSzPts val="800"/>
              <a:buNone/>
              <a:defRPr sz="1200" b="1"/>
            </a:lvl6pPr>
            <a:lvl7pPr marL="3200400" lvl="6" indent="-228600" algn="l">
              <a:spcBef>
                <a:spcPts val="500"/>
              </a:spcBef>
              <a:spcAft>
                <a:spcPts val="0"/>
              </a:spcAft>
              <a:buSzPts val="800"/>
              <a:buNone/>
              <a:defRPr sz="1200" b="1"/>
            </a:lvl7pPr>
            <a:lvl8pPr marL="3657600" lvl="7" indent="-228600" algn="l">
              <a:spcBef>
                <a:spcPts val="500"/>
              </a:spcBef>
              <a:spcAft>
                <a:spcPts val="0"/>
              </a:spcAft>
              <a:buSzPts val="800"/>
              <a:buNone/>
              <a:defRPr sz="1200" b="1"/>
            </a:lvl8pPr>
            <a:lvl9pPr marL="4114800" lvl="8" indent="-228600" algn="l">
              <a:spcBef>
                <a:spcPts val="500"/>
              </a:spcBef>
              <a:spcAft>
                <a:spcPts val="500"/>
              </a:spcAft>
              <a:buSzPts val="800"/>
              <a:buNone/>
              <a:defRPr sz="1200" b="1"/>
            </a:lvl9pPr>
          </a:lstStyle>
          <a:p>
            <a:endParaRPr/>
          </a:p>
        </p:txBody>
      </p:sp>
      <p:sp>
        <p:nvSpPr>
          <p:cNvPr id="172" name="Google Shape;172;p29"/>
          <p:cNvSpPr>
            <a:spLocks noGrp="1"/>
          </p:cNvSpPr>
          <p:nvPr>
            <p:ph type="pic" idx="5"/>
          </p:nvPr>
        </p:nvSpPr>
        <p:spPr>
          <a:xfrm>
            <a:off x="3409307" y="1454320"/>
            <a:ext cx="2319276" cy="1206123"/>
          </a:xfrm>
          <a:prstGeom prst="roundRect">
            <a:avLst>
              <a:gd name="adj" fmla="val 1858"/>
            </a:avLst>
          </a:prstGeom>
          <a:noFill/>
          <a:ln>
            <a:noFill/>
          </a:ln>
          <a:effectLst>
            <a:outerShdw blurRad="38100" dist="25400" dir="4440000">
              <a:srgbClr val="000000">
                <a:alpha val="35686"/>
              </a:srgbClr>
            </a:outerShdw>
          </a:effectLst>
        </p:spPr>
        <p:txBody>
          <a:bodyPr spcFirstLastPara="1" wrap="square" lIns="68575" tIns="34275" rIns="68575" bIns="34275" anchor="t" anchorCtr="0">
            <a:noAutofit/>
          </a:bodyPr>
          <a:lstStyle>
            <a:lvl1pPr marR="0" lvl="0" algn="ctr" rtl="0">
              <a:lnSpc>
                <a:spcPct val="110000"/>
              </a:lnSpc>
              <a:spcBef>
                <a:spcPts val="200"/>
              </a:spcBef>
              <a:spcAft>
                <a:spcPts val="0"/>
              </a:spcAft>
              <a:buClr>
                <a:schemeClr val="lt2"/>
              </a:buClr>
              <a:buSzPts val="800"/>
              <a:buFont typeface="Noto Sans Symbols"/>
              <a:buNone/>
              <a:defRPr sz="1200" b="0" i="0" u="none" strike="noStrike" cap="none">
                <a:solidFill>
                  <a:schemeClr val="lt2"/>
                </a:solidFill>
                <a:latin typeface="Sorts Mill Goudy"/>
                <a:ea typeface="Sorts Mill Goudy"/>
                <a:cs typeface="Sorts Mill Goudy"/>
                <a:sym typeface="Sorts Mill Goudy"/>
              </a:defRPr>
            </a:lvl1pPr>
            <a:lvl2pPr marR="0" lvl="1" algn="l" rtl="0">
              <a:spcBef>
                <a:spcPts val="500"/>
              </a:spcBef>
              <a:spcAft>
                <a:spcPts val="0"/>
              </a:spcAft>
              <a:buClr>
                <a:schemeClr val="lt2"/>
              </a:buClr>
              <a:buSzPts val="800"/>
              <a:buFont typeface="Noto Sans Symbols"/>
              <a:buNone/>
              <a:defRPr sz="1200" b="0" i="0" u="none" strike="noStrike" cap="none">
                <a:solidFill>
                  <a:schemeClr val="lt2"/>
                </a:solidFill>
                <a:latin typeface="Sorts Mill Goudy"/>
                <a:ea typeface="Sorts Mill Goudy"/>
                <a:cs typeface="Sorts Mill Goudy"/>
                <a:sym typeface="Sorts Mill Goudy"/>
              </a:defRPr>
            </a:lvl2pPr>
            <a:lvl3pPr marR="0" lvl="2" algn="l" rtl="0">
              <a:spcBef>
                <a:spcPts val="500"/>
              </a:spcBef>
              <a:spcAft>
                <a:spcPts val="0"/>
              </a:spcAft>
              <a:buClr>
                <a:schemeClr val="lt2"/>
              </a:buClr>
              <a:buSzPts val="800"/>
              <a:buFont typeface="Noto Sans Symbols"/>
              <a:buNone/>
              <a:defRPr sz="1200" b="0" i="0" u="none" strike="noStrike" cap="none">
                <a:solidFill>
                  <a:schemeClr val="lt2"/>
                </a:solidFill>
                <a:latin typeface="Sorts Mill Goudy"/>
                <a:ea typeface="Sorts Mill Goudy"/>
                <a:cs typeface="Sorts Mill Goudy"/>
                <a:sym typeface="Sorts Mill Goudy"/>
              </a:defRPr>
            </a:lvl3pPr>
            <a:lvl4pPr marR="0" lvl="3" algn="l" rtl="0">
              <a:spcBef>
                <a:spcPts val="500"/>
              </a:spcBef>
              <a:spcAft>
                <a:spcPts val="0"/>
              </a:spcAft>
              <a:buClr>
                <a:schemeClr val="lt2"/>
              </a:buClr>
              <a:buSzPts val="800"/>
              <a:buFont typeface="Noto Sans Symbols"/>
              <a:buNone/>
              <a:defRPr sz="1200" b="0" i="0" u="none" strike="noStrike" cap="none">
                <a:solidFill>
                  <a:schemeClr val="lt2"/>
                </a:solidFill>
                <a:latin typeface="Sorts Mill Goudy"/>
                <a:ea typeface="Sorts Mill Goudy"/>
                <a:cs typeface="Sorts Mill Goudy"/>
                <a:sym typeface="Sorts Mill Goudy"/>
              </a:defRPr>
            </a:lvl4pPr>
            <a:lvl5pPr marR="0" lvl="4" algn="l" rtl="0">
              <a:spcBef>
                <a:spcPts val="500"/>
              </a:spcBef>
              <a:spcAft>
                <a:spcPts val="0"/>
              </a:spcAft>
              <a:buClr>
                <a:schemeClr val="lt2"/>
              </a:buClr>
              <a:buSzPts val="800"/>
              <a:buFont typeface="Noto Sans Symbols"/>
              <a:buNone/>
              <a:defRPr sz="1200" b="0" i="0" u="none" strike="noStrike" cap="none">
                <a:solidFill>
                  <a:schemeClr val="lt2"/>
                </a:solidFill>
                <a:latin typeface="Sorts Mill Goudy"/>
                <a:ea typeface="Sorts Mill Goudy"/>
                <a:cs typeface="Sorts Mill Goudy"/>
                <a:sym typeface="Sorts Mill Goudy"/>
              </a:defRPr>
            </a:lvl5pPr>
            <a:lvl6pPr marR="0" lvl="5" algn="l" rtl="0">
              <a:spcBef>
                <a:spcPts val="500"/>
              </a:spcBef>
              <a:spcAft>
                <a:spcPts val="0"/>
              </a:spcAft>
              <a:buClr>
                <a:schemeClr val="lt2"/>
              </a:buClr>
              <a:buSzPts val="800"/>
              <a:buFont typeface="Noto Sans Symbols"/>
              <a:buNone/>
              <a:defRPr sz="1200" b="0" i="0" u="none" strike="noStrike" cap="none">
                <a:solidFill>
                  <a:schemeClr val="lt2"/>
                </a:solidFill>
                <a:latin typeface="Sorts Mill Goudy"/>
                <a:ea typeface="Sorts Mill Goudy"/>
                <a:cs typeface="Sorts Mill Goudy"/>
                <a:sym typeface="Sorts Mill Goudy"/>
              </a:defRPr>
            </a:lvl6pPr>
            <a:lvl7pPr marR="0" lvl="6" algn="l" rtl="0">
              <a:spcBef>
                <a:spcPts val="500"/>
              </a:spcBef>
              <a:spcAft>
                <a:spcPts val="0"/>
              </a:spcAft>
              <a:buClr>
                <a:schemeClr val="lt2"/>
              </a:buClr>
              <a:buSzPts val="800"/>
              <a:buFont typeface="Noto Sans Symbols"/>
              <a:buNone/>
              <a:defRPr sz="1200" b="0" i="0" u="none" strike="noStrike" cap="none">
                <a:solidFill>
                  <a:schemeClr val="lt2"/>
                </a:solidFill>
                <a:latin typeface="Sorts Mill Goudy"/>
                <a:ea typeface="Sorts Mill Goudy"/>
                <a:cs typeface="Sorts Mill Goudy"/>
                <a:sym typeface="Sorts Mill Goudy"/>
              </a:defRPr>
            </a:lvl7pPr>
            <a:lvl8pPr marR="0" lvl="7" algn="l" rtl="0">
              <a:spcBef>
                <a:spcPts val="500"/>
              </a:spcBef>
              <a:spcAft>
                <a:spcPts val="0"/>
              </a:spcAft>
              <a:buClr>
                <a:schemeClr val="lt2"/>
              </a:buClr>
              <a:buSzPts val="800"/>
              <a:buFont typeface="Noto Sans Symbols"/>
              <a:buNone/>
              <a:defRPr sz="1200" b="0" i="0" u="none" strike="noStrike" cap="none">
                <a:solidFill>
                  <a:schemeClr val="lt2"/>
                </a:solidFill>
                <a:latin typeface="Sorts Mill Goudy"/>
                <a:ea typeface="Sorts Mill Goudy"/>
                <a:cs typeface="Sorts Mill Goudy"/>
                <a:sym typeface="Sorts Mill Goudy"/>
              </a:defRPr>
            </a:lvl8pPr>
            <a:lvl9pPr marR="0" lvl="8" algn="l" rtl="0">
              <a:spcBef>
                <a:spcPts val="500"/>
              </a:spcBef>
              <a:spcAft>
                <a:spcPts val="500"/>
              </a:spcAft>
              <a:buClr>
                <a:schemeClr val="lt2"/>
              </a:buClr>
              <a:buSzPts val="800"/>
              <a:buFont typeface="Noto Sans Symbols"/>
              <a:buNone/>
              <a:defRPr sz="1200" b="0" i="0" u="none" strike="noStrike" cap="none">
                <a:solidFill>
                  <a:schemeClr val="lt2"/>
                </a:solidFill>
                <a:latin typeface="Sorts Mill Goudy"/>
                <a:ea typeface="Sorts Mill Goudy"/>
                <a:cs typeface="Sorts Mill Goudy"/>
                <a:sym typeface="Sorts Mill Goudy"/>
              </a:defRPr>
            </a:lvl9pPr>
          </a:lstStyle>
          <a:p>
            <a:endParaRPr/>
          </a:p>
        </p:txBody>
      </p:sp>
      <p:sp>
        <p:nvSpPr>
          <p:cNvPr id="173" name="Google Shape;173;p29"/>
          <p:cNvSpPr txBox="1">
            <a:spLocks noGrp="1"/>
          </p:cNvSpPr>
          <p:nvPr>
            <p:ph type="body" idx="6"/>
          </p:nvPr>
        </p:nvSpPr>
        <p:spPr>
          <a:xfrm>
            <a:off x="3331076" y="3429332"/>
            <a:ext cx="2475738" cy="914068"/>
          </a:xfrm>
          <a:prstGeom prst="rect">
            <a:avLst/>
          </a:prstGeom>
          <a:noFill/>
          <a:ln>
            <a:noFill/>
          </a:ln>
          <a:effectLst>
            <a:outerShdw blurRad="25400">
              <a:srgbClr val="000000">
                <a:alpha val="45882"/>
              </a:srgbClr>
            </a:outerShdw>
          </a:effectLst>
        </p:spPr>
        <p:txBody>
          <a:bodyPr spcFirstLastPara="1" wrap="square" lIns="68575" tIns="34275" rIns="68575" bIns="34275" anchor="t" anchorCtr="0">
            <a:noAutofit/>
          </a:bodyPr>
          <a:lstStyle>
            <a:lvl1pPr marL="457200" lvl="0" indent="-228600" algn="ctr">
              <a:lnSpc>
                <a:spcPct val="110000"/>
              </a:lnSpc>
              <a:spcBef>
                <a:spcPts val="200"/>
              </a:spcBef>
              <a:spcAft>
                <a:spcPts val="0"/>
              </a:spcAft>
              <a:buSzPts val="700"/>
              <a:buNone/>
              <a:defRPr sz="1100"/>
            </a:lvl1pPr>
            <a:lvl2pPr marL="914400" lvl="1" indent="-228600" algn="l">
              <a:spcBef>
                <a:spcPts val="500"/>
              </a:spcBef>
              <a:spcAft>
                <a:spcPts val="0"/>
              </a:spcAft>
              <a:buSzPts val="600"/>
              <a:buNone/>
              <a:defRPr sz="900"/>
            </a:lvl2pPr>
            <a:lvl3pPr marL="1371600" lvl="2" indent="-228600" algn="l">
              <a:spcBef>
                <a:spcPts val="500"/>
              </a:spcBef>
              <a:spcAft>
                <a:spcPts val="0"/>
              </a:spcAft>
              <a:buSzPts val="500"/>
              <a:buNone/>
              <a:defRPr sz="800"/>
            </a:lvl3pPr>
            <a:lvl4pPr marL="1828800" lvl="3" indent="-228600" algn="l">
              <a:spcBef>
                <a:spcPts val="500"/>
              </a:spcBef>
              <a:spcAft>
                <a:spcPts val="0"/>
              </a:spcAft>
              <a:buSzPts val="500"/>
              <a:buNone/>
              <a:defRPr sz="700"/>
            </a:lvl4pPr>
            <a:lvl5pPr marL="2286000" lvl="4" indent="-228600" algn="l">
              <a:spcBef>
                <a:spcPts val="500"/>
              </a:spcBef>
              <a:spcAft>
                <a:spcPts val="0"/>
              </a:spcAft>
              <a:buSzPts val="500"/>
              <a:buNone/>
              <a:defRPr sz="700"/>
            </a:lvl5pPr>
            <a:lvl6pPr marL="2743200" lvl="5" indent="-228600" algn="l">
              <a:spcBef>
                <a:spcPts val="500"/>
              </a:spcBef>
              <a:spcAft>
                <a:spcPts val="0"/>
              </a:spcAft>
              <a:buSzPts val="500"/>
              <a:buNone/>
              <a:defRPr sz="700"/>
            </a:lvl6pPr>
            <a:lvl7pPr marL="3200400" lvl="6" indent="-228600" algn="l">
              <a:spcBef>
                <a:spcPts val="500"/>
              </a:spcBef>
              <a:spcAft>
                <a:spcPts val="0"/>
              </a:spcAft>
              <a:buSzPts val="500"/>
              <a:buNone/>
              <a:defRPr sz="700"/>
            </a:lvl7pPr>
            <a:lvl8pPr marL="3657600" lvl="7" indent="-228600" algn="l">
              <a:spcBef>
                <a:spcPts val="500"/>
              </a:spcBef>
              <a:spcAft>
                <a:spcPts val="0"/>
              </a:spcAft>
              <a:buSzPts val="500"/>
              <a:buNone/>
              <a:defRPr sz="700"/>
            </a:lvl8pPr>
            <a:lvl9pPr marL="4114800" lvl="8" indent="-228600" algn="l">
              <a:spcBef>
                <a:spcPts val="500"/>
              </a:spcBef>
              <a:spcAft>
                <a:spcPts val="500"/>
              </a:spcAft>
              <a:buSzPts val="500"/>
              <a:buNone/>
              <a:defRPr sz="700"/>
            </a:lvl9pPr>
          </a:lstStyle>
          <a:p>
            <a:endParaRPr/>
          </a:p>
        </p:txBody>
      </p:sp>
      <p:sp>
        <p:nvSpPr>
          <p:cNvPr id="174" name="Google Shape;174;p29"/>
          <p:cNvSpPr txBox="1">
            <a:spLocks noGrp="1"/>
          </p:cNvSpPr>
          <p:nvPr>
            <p:ph type="body" idx="7"/>
          </p:nvPr>
        </p:nvSpPr>
        <p:spPr>
          <a:xfrm>
            <a:off x="5975023" y="2928079"/>
            <a:ext cx="2475738" cy="432197"/>
          </a:xfrm>
          <a:prstGeom prst="rect">
            <a:avLst/>
          </a:prstGeom>
          <a:noFill/>
          <a:ln>
            <a:noFill/>
          </a:ln>
          <a:effectLst>
            <a:outerShdw blurRad="25400">
              <a:srgbClr val="000000">
                <a:alpha val="45882"/>
              </a:srgbClr>
            </a:outerShdw>
          </a:effectLst>
        </p:spPr>
        <p:txBody>
          <a:bodyPr spcFirstLastPara="1" wrap="square" lIns="68575" tIns="34275" rIns="68575" bIns="34275" anchor="b" anchorCtr="0">
            <a:noAutofit/>
          </a:bodyPr>
          <a:lstStyle>
            <a:lvl1pPr marL="457200" lvl="0" indent="-228600" algn="ctr">
              <a:lnSpc>
                <a:spcPct val="110000"/>
              </a:lnSpc>
              <a:spcBef>
                <a:spcPts val="300"/>
              </a:spcBef>
              <a:spcAft>
                <a:spcPts val="0"/>
              </a:spcAft>
              <a:buSzPts val="1100"/>
              <a:buNone/>
              <a:defRPr sz="1500" b="0">
                <a:solidFill>
                  <a:schemeClr val="lt1"/>
                </a:solidFill>
              </a:defRPr>
            </a:lvl1pPr>
            <a:lvl2pPr marL="914400" lvl="1" indent="-228600" algn="l">
              <a:spcBef>
                <a:spcPts val="500"/>
              </a:spcBef>
              <a:spcAft>
                <a:spcPts val="0"/>
              </a:spcAft>
              <a:buSzPts val="1100"/>
              <a:buNone/>
              <a:defRPr sz="1500" b="1"/>
            </a:lvl2pPr>
            <a:lvl3pPr marL="1371600" lvl="2" indent="-228600" algn="l">
              <a:spcBef>
                <a:spcPts val="500"/>
              </a:spcBef>
              <a:spcAft>
                <a:spcPts val="0"/>
              </a:spcAft>
              <a:buSzPts val="900"/>
              <a:buNone/>
              <a:defRPr sz="1400" b="1"/>
            </a:lvl3pPr>
            <a:lvl4pPr marL="1828800" lvl="3" indent="-228600" algn="l">
              <a:spcBef>
                <a:spcPts val="500"/>
              </a:spcBef>
              <a:spcAft>
                <a:spcPts val="0"/>
              </a:spcAft>
              <a:buSzPts val="800"/>
              <a:buNone/>
              <a:defRPr sz="1200" b="1"/>
            </a:lvl4pPr>
            <a:lvl5pPr marL="2286000" lvl="4" indent="-228600" algn="l">
              <a:spcBef>
                <a:spcPts val="500"/>
              </a:spcBef>
              <a:spcAft>
                <a:spcPts val="0"/>
              </a:spcAft>
              <a:buSzPts val="800"/>
              <a:buNone/>
              <a:defRPr sz="1200" b="1"/>
            </a:lvl5pPr>
            <a:lvl6pPr marL="2743200" lvl="5" indent="-228600" algn="l">
              <a:spcBef>
                <a:spcPts val="500"/>
              </a:spcBef>
              <a:spcAft>
                <a:spcPts val="0"/>
              </a:spcAft>
              <a:buSzPts val="800"/>
              <a:buNone/>
              <a:defRPr sz="1200" b="1"/>
            </a:lvl6pPr>
            <a:lvl7pPr marL="3200400" lvl="6" indent="-228600" algn="l">
              <a:spcBef>
                <a:spcPts val="500"/>
              </a:spcBef>
              <a:spcAft>
                <a:spcPts val="0"/>
              </a:spcAft>
              <a:buSzPts val="800"/>
              <a:buNone/>
              <a:defRPr sz="1200" b="1"/>
            </a:lvl7pPr>
            <a:lvl8pPr marL="3657600" lvl="7" indent="-228600" algn="l">
              <a:spcBef>
                <a:spcPts val="500"/>
              </a:spcBef>
              <a:spcAft>
                <a:spcPts val="0"/>
              </a:spcAft>
              <a:buSzPts val="800"/>
              <a:buNone/>
              <a:defRPr sz="1200" b="1"/>
            </a:lvl8pPr>
            <a:lvl9pPr marL="4114800" lvl="8" indent="-228600" algn="l">
              <a:spcBef>
                <a:spcPts val="500"/>
              </a:spcBef>
              <a:spcAft>
                <a:spcPts val="500"/>
              </a:spcAft>
              <a:buSzPts val="800"/>
              <a:buNone/>
              <a:defRPr sz="1200" b="1"/>
            </a:lvl9pPr>
          </a:lstStyle>
          <a:p>
            <a:endParaRPr/>
          </a:p>
        </p:txBody>
      </p:sp>
      <p:sp>
        <p:nvSpPr>
          <p:cNvPr id="175" name="Google Shape;175;p29"/>
          <p:cNvSpPr>
            <a:spLocks noGrp="1"/>
          </p:cNvSpPr>
          <p:nvPr>
            <p:ph type="pic" idx="8"/>
          </p:nvPr>
        </p:nvSpPr>
        <p:spPr>
          <a:xfrm>
            <a:off x="6056773" y="1450824"/>
            <a:ext cx="2319276" cy="1205471"/>
          </a:xfrm>
          <a:prstGeom prst="roundRect">
            <a:avLst>
              <a:gd name="adj" fmla="val 1858"/>
            </a:avLst>
          </a:prstGeom>
          <a:noFill/>
          <a:ln>
            <a:noFill/>
          </a:ln>
          <a:effectLst>
            <a:outerShdw blurRad="38100" dist="25400" dir="4440000">
              <a:srgbClr val="000000">
                <a:alpha val="35686"/>
              </a:srgbClr>
            </a:outerShdw>
          </a:effectLst>
        </p:spPr>
        <p:txBody>
          <a:bodyPr spcFirstLastPara="1" wrap="square" lIns="68575" tIns="34275" rIns="68575" bIns="34275" anchor="t" anchorCtr="0">
            <a:noAutofit/>
          </a:bodyPr>
          <a:lstStyle>
            <a:lvl1pPr marR="0" lvl="0" algn="ctr" rtl="0">
              <a:lnSpc>
                <a:spcPct val="110000"/>
              </a:lnSpc>
              <a:spcBef>
                <a:spcPts val="200"/>
              </a:spcBef>
              <a:spcAft>
                <a:spcPts val="0"/>
              </a:spcAft>
              <a:buClr>
                <a:schemeClr val="lt2"/>
              </a:buClr>
              <a:buSzPts val="800"/>
              <a:buFont typeface="Noto Sans Symbols"/>
              <a:buNone/>
              <a:defRPr sz="1200" b="0" i="0" u="none" strike="noStrike" cap="none">
                <a:solidFill>
                  <a:schemeClr val="lt2"/>
                </a:solidFill>
                <a:latin typeface="Sorts Mill Goudy"/>
                <a:ea typeface="Sorts Mill Goudy"/>
                <a:cs typeface="Sorts Mill Goudy"/>
                <a:sym typeface="Sorts Mill Goudy"/>
              </a:defRPr>
            </a:lvl1pPr>
            <a:lvl2pPr marR="0" lvl="1" algn="l" rtl="0">
              <a:spcBef>
                <a:spcPts val="500"/>
              </a:spcBef>
              <a:spcAft>
                <a:spcPts val="0"/>
              </a:spcAft>
              <a:buClr>
                <a:schemeClr val="lt2"/>
              </a:buClr>
              <a:buSzPts val="800"/>
              <a:buFont typeface="Noto Sans Symbols"/>
              <a:buNone/>
              <a:defRPr sz="1200" b="0" i="0" u="none" strike="noStrike" cap="none">
                <a:solidFill>
                  <a:schemeClr val="lt2"/>
                </a:solidFill>
                <a:latin typeface="Sorts Mill Goudy"/>
                <a:ea typeface="Sorts Mill Goudy"/>
                <a:cs typeface="Sorts Mill Goudy"/>
                <a:sym typeface="Sorts Mill Goudy"/>
              </a:defRPr>
            </a:lvl2pPr>
            <a:lvl3pPr marR="0" lvl="2" algn="l" rtl="0">
              <a:spcBef>
                <a:spcPts val="500"/>
              </a:spcBef>
              <a:spcAft>
                <a:spcPts val="0"/>
              </a:spcAft>
              <a:buClr>
                <a:schemeClr val="lt2"/>
              </a:buClr>
              <a:buSzPts val="800"/>
              <a:buFont typeface="Noto Sans Symbols"/>
              <a:buNone/>
              <a:defRPr sz="1200" b="0" i="0" u="none" strike="noStrike" cap="none">
                <a:solidFill>
                  <a:schemeClr val="lt2"/>
                </a:solidFill>
                <a:latin typeface="Sorts Mill Goudy"/>
                <a:ea typeface="Sorts Mill Goudy"/>
                <a:cs typeface="Sorts Mill Goudy"/>
                <a:sym typeface="Sorts Mill Goudy"/>
              </a:defRPr>
            </a:lvl3pPr>
            <a:lvl4pPr marR="0" lvl="3" algn="l" rtl="0">
              <a:spcBef>
                <a:spcPts val="500"/>
              </a:spcBef>
              <a:spcAft>
                <a:spcPts val="0"/>
              </a:spcAft>
              <a:buClr>
                <a:schemeClr val="lt2"/>
              </a:buClr>
              <a:buSzPts val="800"/>
              <a:buFont typeface="Noto Sans Symbols"/>
              <a:buNone/>
              <a:defRPr sz="1200" b="0" i="0" u="none" strike="noStrike" cap="none">
                <a:solidFill>
                  <a:schemeClr val="lt2"/>
                </a:solidFill>
                <a:latin typeface="Sorts Mill Goudy"/>
                <a:ea typeface="Sorts Mill Goudy"/>
                <a:cs typeface="Sorts Mill Goudy"/>
                <a:sym typeface="Sorts Mill Goudy"/>
              </a:defRPr>
            </a:lvl4pPr>
            <a:lvl5pPr marR="0" lvl="4" algn="l" rtl="0">
              <a:spcBef>
                <a:spcPts val="500"/>
              </a:spcBef>
              <a:spcAft>
                <a:spcPts val="0"/>
              </a:spcAft>
              <a:buClr>
                <a:schemeClr val="lt2"/>
              </a:buClr>
              <a:buSzPts val="800"/>
              <a:buFont typeface="Noto Sans Symbols"/>
              <a:buNone/>
              <a:defRPr sz="1200" b="0" i="0" u="none" strike="noStrike" cap="none">
                <a:solidFill>
                  <a:schemeClr val="lt2"/>
                </a:solidFill>
                <a:latin typeface="Sorts Mill Goudy"/>
                <a:ea typeface="Sorts Mill Goudy"/>
                <a:cs typeface="Sorts Mill Goudy"/>
                <a:sym typeface="Sorts Mill Goudy"/>
              </a:defRPr>
            </a:lvl5pPr>
            <a:lvl6pPr marR="0" lvl="5" algn="l" rtl="0">
              <a:spcBef>
                <a:spcPts val="500"/>
              </a:spcBef>
              <a:spcAft>
                <a:spcPts val="0"/>
              </a:spcAft>
              <a:buClr>
                <a:schemeClr val="lt2"/>
              </a:buClr>
              <a:buSzPts val="800"/>
              <a:buFont typeface="Noto Sans Symbols"/>
              <a:buNone/>
              <a:defRPr sz="1200" b="0" i="0" u="none" strike="noStrike" cap="none">
                <a:solidFill>
                  <a:schemeClr val="lt2"/>
                </a:solidFill>
                <a:latin typeface="Sorts Mill Goudy"/>
                <a:ea typeface="Sorts Mill Goudy"/>
                <a:cs typeface="Sorts Mill Goudy"/>
                <a:sym typeface="Sorts Mill Goudy"/>
              </a:defRPr>
            </a:lvl6pPr>
            <a:lvl7pPr marR="0" lvl="6" algn="l" rtl="0">
              <a:spcBef>
                <a:spcPts val="500"/>
              </a:spcBef>
              <a:spcAft>
                <a:spcPts val="0"/>
              </a:spcAft>
              <a:buClr>
                <a:schemeClr val="lt2"/>
              </a:buClr>
              <a:buSzPts val="800"/>
              <a:buFont typeface="Noto Sans Symbols"/>
              <a:buNone/>
              <a:defRPr sz="1200" b="0" i="0" u="none" strike="noStrike" cap="none">
                <a:solidFill>
                  <a:schemeClr val="lt2"/>
                </a:solidFill>
                <a:latin typeface="Sorts Mill Goudy"/>
                <a:ea typeface="Sorts Mill Goudy"/>
                <a:cs typeface="Sorts Mill Goudy"/>
                <a:sym typeface="Sorts Mill Goudy"/>
              </a:defRPr>
            </a:lvl7pPr>
            <a:lvl8pPr marR="0" lvl="7" algn="l" rtl="0">
              <a:spcBef>
                <a:spcPts val="500"/>
              </a:spcBef>
              <a:spcAft>
                <a:spcPts val="0"/>
              </a:spcAft>
              <a:buClr>
                <a:schemeClr val="lt2"/>
              </a:buClr>
              <a:buSzPts val="800"/>
              <a:buFont typeface="Noto Sans Symbols"/>
              <a:buNone/>
              <a:defRPr sz="1200" b="0" i="0" u="none" strike="noStrike" cap="none">
                <a:solidFill>
                  <a:schemeClr val="lt2"/>
                </a:solidFill>
                <a:latin typeface="Sorts Mill Goudy"/>
                <a:ea typeface="Sorts Mill Goudy"/>
                <a:cs typeface="Sorts Mill Goudy"/>
                <a:sym typeface="Sorts Mill Goudy"/>
              </a:defRPr>
            </a:lvl8pPr>
            <a:lvl9pPr marR="0" lvl="8" algn="l" rtl="0">
              <a:spcBef>
                <a:spcPts val="500"/>
              </a:spcBef>
              <a:spcAft>
                <a:spcPts val="500"/>
              </a:spcAft>
              <a:buClr>
                <a:schemeClr val="lt2"/>
              </a:buClr>
              <a:buSzPts val="800"/>
              <a:buFont typeface="Noto Sans Symbols"/>
              <a:buNone/>
              <a:defRPr sz="1200" b="0" i="0" u="none" strike="noStrike" cap="none">
                <a:solidFill>
                  <a:schemeClr val="lt2"/>
                </a:solidFill>
                <a:latin typeface="Sorts Mill Goudy"/>
                <a:ea typeface="Sorts Mill Goudy"/>
                <a:cs typeface="Sorts Mill Goudy"/>
                <a:sym typeface="Sorts Mill Goudy"/>
              </a:defRPr>
            </a:lvl9pPr>
          </a:lstStyle>
          <a:p>
            <a:endParaRPr/>
          </a:p>
        </p:txBody>
      </p:sp>
      <p:sp>
        <p:nvSpPr>
          <p:cNvPr id="176" name="Google Shape;176;p29"/>
          <p:cNvSpPr txBox="1">
            <a:spLocks noGrp="1"/>
          </p:cNvSpPr>
          <p:nvPr>
            <p:ph type="body" idx="9"/>
          </p:nvPr>
        </p:nvSpPr>
        <p:spPr>
          <a:xfrm>
            <a:off x="5974929" y="3429332"/>
            <a:ext cx="2475738" cy="914068"/>
          </a:xfrm>
          <a:prstGeom prst="rect">
            <a:avLst/>
          </a:prstGeom>
          <a:noFill/>
          <a:ln>
            <a:noFill/>
          </a:ln>
          <a:effectLst>
            <a:outerShdw blurRad="25400">
              <a:srgbClr val="000000">
                <a:alpha val="45882"/>
              </a:srgbClr>
            </a:outerShdw>
          </a:effectLst>
        </p:spPr>
        <p:txBody>
          <a:bodyPr spcFirstLastPara="1" wrap="square" lIns="68575" tIns="34275" rIns="68575" bIns="34275" anchor="t" anchorCtr="0">
            <a:noAutofit/>
          </a:bodyPr>
          <a:lstStyle>
            <a:lvl1pPr marL="457200" lvl="0" indent="-228600" algn="ctr">
              <a:lnSpc>
                <a:spcPct val="110000"/>
              </a:lnSpc>
              <a:spcBef>
                <a:spcPts val="200"/>
              </a:spcBef>
              <a:spcAft>
                <a:spcPts val="0"/>
              </a:spcAft>
              <a:buSzPts val="700"/>
              <a:buNone/>
              <a:defRPr sz="1100"/>
            </a:lvl1pPr>
            <a:lvl2pPr marL="914400" lvl="1" indent="-228600" algn="l">
              <a:spcBef>
                <a:spcPts val="500"/>
              </a:spcBef>
              <a:spcAft>
                <a:spcPts val="0"/>
              </a:spcAft>
              <a:buSzPts val="600"/>
              <a:buNone/>
              <a:defRPr sz="900"/>
            </a:lvl2pPr>
            <a:lvl3pPr marL="1371600" lvl="2" indent="-228600" algn="l">
              <a:spcBef>
                <a:spcPts val="500"/>
              </a:spcBef>
              <a:spcAft>
                <a:spcPts val="0"/>
              </a:spcAft>
              <a:buSzPts val="500"/>
              <a:buNone/>
              <a:defRPr sz="800"/>
            </a:lvl3pPr>
            <a:lvl4pPr marL="1828800" lvl="3" indent="-228600" algn="l">
              <a:spcBef>
                <a:spcPts val="500"/>
              </a:spcBef>
              <a:spcAft>
                <a:spcPts val="0"/>
              </a:spcAft>
              <a:buSzPts val="500"/>
              <a:buNone/>
              <a:defRPr sz="700"/>
            </a:lvl4pPr>
            <a:lvl5pPr marL="2286000" lvl="4" indent="-228600" algn="l">
              <a:spcBef>
                <a:spcPts val="500"/>
              </a:spcBef>
              <a:spcAft>
                <a:spcPts val="0"/>
              </a:spcAft>
              <a:buSzPts val="500"/>
              <a:buNone/>
              <a:defRPr sz="700"/>
            </a:lvl5pPr>
            <a:lvl6pPr marL="2743200" lvl="5" indent="-228600" algn="l">
              <a:spcBef>
                <a:spcPts val="500"/>
              </a:spcBef>
              <a:spcAft>
                <a:spcPts val="0"/>
              </a:spcAft>
              <a:buSzPts val="500"/>
              <a:buNone/>
              <a:defRPr sz="700"/>
            </a:lvl6pPr>
            <a:lvl7pPr marL="3200400" lvl="6" indent="-228600" algn="l">
              <a:spcBef>
                <a:spcPts val="500"/>
              </a:spcBef>
              <a:spcAft>
                <a:spcPts val="0"/>
              </a:spcAft>
              <a:buSzPts val="500"/>
              <a:buNone/>
              <a:defRPr sz="700"/>
            </a:lvl7pPr>
            <a:lvl8pPr marL="3657600" lvl="7" indent="-228600" algn="l">
              <a:spcBef>
                <a:spcPts val="500"/>
              </a:spcBef>
              <a:spcAft>
                <a:spcPts val="0"/>
              </a:spcAft>
              <a:buSzPts val="500"/>
              <a:buNone/>
              <a:defRPr sz="700"/>
            </a:lvl8pPr>
            <a:lvl9pPr marL="4114800" lvl="8" indent="-228600" algn="l">
              <a:spcBef>
                <a:spcPts val="500"/>
              </a:spcBef>
              <a:spcAft>
                <a:spcPts val="500"/>
              </a:spcAft>
              <a:buSzPts val="500"/>
              <a:buNone/>
              <a:defRPr sz="700"/>
            </a:lvl9pPr>
          </a:lstStyle>
          <a:p>
            <a:endParaRPr/>
          </a:p>
        </p:txBody>
      </p:sp>
      <p:sp>
        <p:nvSpPr>
          <p:cNvPr id="177" name="Google Shape;177;p29"/>
          <p:cNvSpPr txBox="1">
            <a:spLocks noGrp="1"/>
          </p:cNvSpPr>
          <p:nvPr>
            <p:ph type="dt" idx="10"/>
          </p:nvPr>
        </p:nvSpPr>
        <p:spPr>
          <a:xfrm>
            <a:off x="5759052" y="4500562"/>
            <a:ext cx="205740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78" name="Google Shape;178;p29"/>
          <p:cNvSpPr txBox="1">
            <a:spLocks noGrp="1"/>
          </p:cNvSpPr>
          <p:nvPr>
            <p:ph type="ftr" idx="11"/>
          </p:nvPr>
        </p:nvSpPr>
        <p:spPr>
          <a:xfrm>
            <a:off x="685346" y="4500562"/>
            <a:ext cx="500464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79" name="Google Shape;179;p29"/>
          <p:cNvSpPr txBox="1">
            <a:spLocks noGrp="1"/>
          </p:cNvSpPr>
          <p:nvPr>
            <p:ph type="sldNum" idx="12"/>
          </p:nvPr>
        </p:nvSpPr>
        <p:spPr>
          <a:xfrm>
            <a:off x="7885508" y="4500562"/>
            <a:ext cx="565159"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6"/>
        <p:cNvGrpSpPr/>
        <p:nvPr/>
      </p:nvGrpSpPr>
      <p:grpSpPr>
        <a:xfrm>
          <a:off x="0" y="0"/>
          <a:ext cx="0" cy="0"/>
          <a:chOff x="0" y="0"/>
          <a:chExt cx="0" cy="0"/>
        </a:xfrm>
      </p:grpSpPr>
      <p:sp>
        <p:nvSpPr>
          <p:cNvPr id="187" name="Google Shape;187;p31"/>
          <p:cNvSpPr txBox="1">
            <a:spLocks noGrp="1"/>
          </p:cNvSpPr>
          <p:nvPr>
            <p:ph type="ctrTitle"/>
          </p:nvPr>
        </p:nvSpPr>
        <p:spPr>
          <a:xfrm>
            <a:off x="1028020" y="1327155"/>
            <a:ext cx="7080025" cy="1371601"/>
          </a:xfrm>
          <a:prstGeom prst="rect">
            <a:avLst/>
          </a:prstGeom>
          <a:noFill/>
          <a:ln>
            <a:noFill/>
          </a:ln>
          <a:effectLst>
            <a:outerShdw blurRad="25400">
              <a:srgbClr val="000000">
                <a:alpha val="45882"/>
              </a:srgbClr>
            </a:outerShdw>
          </a:effectLst>
        </p:spPr>
        <p:txBody>
          <a:bodyPr spcFirstLastPara="1" wrap="square" lIns="68575" tIns="34275" rIns="68575" bIns="34275" anchor="b" anchorCtr="0">
            <a:noAutofit/>
          </a:bodyPr>
          <a:lstStyle>
            <a:lvl1pPr lvl="0" algn="ctr">
              <a:lnSpc>
                <a:spcPct val="90000"/>
              </a:lnSpc>
              <a:spcBef>
                <a:spcPts val="0"/>
              </a:spcBef>
              <a:spcAft>
                <a:spcPts val="0"/>
              </a:spcAft>
              <a:buClr>
                <a:schemeClr val="lt2"/>
              </a:buClr>
              <a:buSzPts val="4100"/>
              <a:buFont typeface="Sorts Mill Goudy"/>
              <a:buNone/>
              <a:defRPr sz="41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88" name="Google Shape;188;p31"/>
          <p:cNvSpPr txBox="1">
            <a:spLocks noGrp="1"/>
          </p:cNvSpPr>
          <p:nvPr>
            <p:ph type="subTitle" idx="1"/>
          </p:nvPr>
        </p:nvSpPr>
        <p:spPr>
          <a:xfrm>
            <a:off x="1028020" y="2830117"/>
            <a:ext cx="7080025" cy="787400"/>
          </a:xfrm>
          <a:prstGeom prst="rect">
            <a:avLst/>
          </a:prstGeom>
          <a:noFill/>
          <a:ln>
            <a:noFill/>
          </a:ln>
          <a:effectLst>
            <a:outerShdw blurRad="25400">
              <a:srgbClr val="000000">
                <a:alpha val="45882"/>
              </a:srgbClr>
            </a:outerShdw>
          </a:effectLst>
        </p:spPr>
        <p:txBody>
          <a:bodyPr spcFirstLastPara="1" wrap="square" lIns="68575" tIns="34275" rIns="68575" bIns="34275" anchor="t" anchorCtr="0">
            <a:noAutofit/>
          </a:bodyPr>
          <a:lstStyle>
            <a:lvl1pPr lvl="0" algn="ctr">
              <a:lnSpc>
                <a:spcPct val="110000"/>
              </a:lnSpc>
              <a:spcBef>
                <a:spcPts val="300"/>
              </a:spcBef>
              <a:spcAft>
                <a:spcPts val="0"/>
              </a:spcAft>
              <a:buSzPts val="1200"/>
              <a:buNone/>
              <a:defRPr>
                <a:solidFill>
                  <a:schemeClr val="lt1"/>
                </a:solidFill>
              </a:defRPr>
            </a:lvl1pPr>
            <a:lvl2pPr lvl="1" algn="ctr">
              <a:spcBef>
                <a:spcPts val="500"/>
              </a:spcBef>
              <a:spcAft>
                <a:spcPts val="0"/>
              </a:spcAft>
              <a:buSzPts val="1100"/>
              <a:buNone/>
              <a:defRPr>
                <a:solidFill>
                  <a:schemeClr val="lt1"/>
                </a:solidFill>
              </a:defRPr>
            </a:lvl2pPr>
            <a:lvl3pPr lvl="2" algn="ctr">
              <a:spcBef>
                <a:spcPts val="500"/>
              </a:spcBef>
              <a:spcAft>
                <a:spcPts val="0"/>
              </a:spcAft>
              <a:buSzPts val="900"/>
              <a:buNone/>
              <a:defRPr>
                <a:solidFill>
                  <a:schemeClr val="lt1"/>
                </a:solidFill>
              </a:defRPr>
            </a:lvl3pPr>
            <a:lvl4pPr lvl="3" algn="ctr">
              <a:spcBef>
                <a:spcPts val="500"/>
              </a:spcBef>
              <a:spcAft>
                <a:spcPts val="0"/>
              </a:spcAft>
              <a:buSzPts val="800"/>
              <a:buNone/>
              <a:defRPr>
                <a:solidFill>
                  <a:schemeClr val="lt1"/>
                </a:solidFill>
              </a:defRPr>
            </a:lvl4pPr>
            <a:lvl5pPr lvl="4" algn="ctr">
              <a:spcBef>
                <a:spcPts val="500"/>
              </a:spcBef>
              <a:spcAft>
                <a:spcPts val="0"/>
              </a:spcAft>
              <a:buSzPts val="800"/>
              <a:buNone/>
              <a:defRPr>
                <a:solidFill>
                  <a:schemeClr val="lt1"/>
                </a:solidFill>
              </a:defRPr>
            </a:lvl5pPr>
            <a:lvl6pPr lvl="5" algn="ctr">
              <a:spcBef>
                <a:spcPts val="500"/>
              </a:spcBef>
              <a:spcAft>
                <a:spcPts val="0"/>
              </a:spcAft>
              <a:buSzPts val="700"/>
              <a:buNone/>
              <a:defRPr>
                <a:solidFill>
                  <a:schemeClr val="lt1"/>
                </a:solidFill>
              </a:defRPr>
            </a:lvl6pPr>
            <a:lvl7pPr lvl="6" algn="ctr">
              <a:spcBef>
                <a:spcPts val="500"/>
              </a:spcBef>
              <a:spcAft>
                <a:spcPts val="0"/>
              </a:spcAft>
              <a:buSzPts val="700"/>
              <a:buNone/>
              <a:defRPr>
                <a:solidFill>
                  <a:schemeClr val="lt1"/>
                </a:solidFill>
              </a:defRPr>
            </a:lvl7pPr>
            <a:lvl8pPr lvl="7" algn="ctr">
              <a:spcBef>
                <a:spcPts val="500"/>
              </a:spcBef>
              <a:spcAft>
                <a:spcPts val="0"/>
              </a:spcAft>
              <a:buSzPts val="700"/>
              <a:buNone/>
              <a:defRPr>
                <a:solidFill>
                  <a:schemeClr val="lt1"/>
                </a:solidFill>
              </a:defRPr>
            </a:lvl8pPr>
            <a:lvl9pPr lvl="8" algn="ctr">
              <a:spcBef>
                <a:spcPts val="500"/>
              </a:spcBef>
              <a:spcAft>
                <a:spcPts val="500"/>
              </a:spcAft>
              <a:buSzPts val="700"/>
              <a:buNone/>
              <a:defRPr>
                <a:solidFill>
                  <a:schemeClr val="lt1"/>
                </a:solidFill>
              </a:defRPr>
            </a:lvl9pPr>
          </a:lstStyle>
          <a:p>
            <a:endParaRPr/>
          </a:p>
        </p:txBody>
      </p:sp>
      <p:sp>
        <p:nvSpPr>
          <p:cNvPr id="189" name="Google Shape;189;p31"/>
          <p:cNvSpPr txBox="1">
            <a:spLocks noGrp="1"/>
          </p:cNvSpPr>
          <p:nvPr>
            <p:ph type="dt" idx="10"/>
          </p:nvPr>
        </p:nvSpPr>
        <p:spPr>
          <a:xfrm>
            <a:off x="5759052" y="4500562"/>
            <a:ext cx="205740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90" name="Google Shape;190;p31"/>
          <p:cNvSpPr txBox="1">
            <a:spLocks noGrp="1"/>
          </p:cNvSpPr>
          <p:nvPr>
            <p:ph type="ftr" idx="11"/>
          </p:nvPr>
        </p:nvSpPr>
        <p:spPr>
          <a:xfrm>
            <a:off x="685346" y="4500562"/>
            <a:ext cx="500464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91" name="Google Shape;191;p31"/>
          <p:cNvSpPr txBox="1">
            <a:spLocks noGrp="1"/>
          </p:cNvSpPr>
          <p:nvPr>
            <p:ph type="sldNum" idx="12"/>
          </p:nvPr>
        </p:nvSpPr>
        <p:spPr>
          <a:xfrm>
            <a:off x="7885508" y="4500562"/>
            <a:ext cx="565159"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2"/>
        <p:cNvGrpSpPr/>
        <p:nvPr/>
      </p:nvGrpSpPr>
      <p:grpSpPr>
        <a:xfrm>
          <a:off x="0" y="0"/>
          <a:ext cx="0" cy="0"/>
          <a:chOff x="0" y="0"/>
          <a:chExt cx="0" cy="0"/>
        </a:xfrm>
      </p:grpSpPr>
      <p:sp>
        <p:nvSpPr>
          <p:cNvPr id="193" name="Google Shape;193;p32"/>
          <p:cNvSpPr txBox="1">
            <a:spLocks noGrp="1"/>
          </p:cNvSpPr>
          <p:nvPr>
            <p:ph type="title"/>
          </p:nvPr>
        </p:nvSpPr>
        <p:spPr>
          <a:xfrm>
            <a:off x="685346" y="457200"/>
            <a:ext cx="7765321" cy="942975"/>
          </a:xfrm>
          <a:prstGeom prst="rect">
            <a:avLst/>
          </a:prstGeom>
          <a:noFill/>
          <a:ln>
            <a:noFill/>
          </a:ln>
          <a:effectLst>
            <a:outerShdw blurRad="25400">
              <a:srgbClr val="000000">
                <a:alpha val="45882"/>
              </a:srgbClr>
            </a:outerShdw>
          </a:effectLst>
        </p:spPr>
        <p:txBody>
          <a:bodyPr spcFirstLastPara="1" wrap="square" lIns="68575" tIns="34275" rIns="68575" bIns="34275" anchor="ctr" anchorCtr="0">
            <a:noAutofit/>
          </a:bodyPr>
          <a:lstStyle>
            <a:lvl1pPr lvl="0" algn="ctr">
              <a:lnSpc>
                <a:spcPct val="90000"/>
              </a:lnSpc>
              <a:spcBef>
                <a:spcPts val="0"/>
              </a:spcBef>
              <a:spcAft>
                <a:spcPts val="0"/>
              </a:spcAft>
              <a:buClr>
                <a:schemeClr val="lt2"/>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94" name="Google Shape;194;p32"/>
          <p:cNvSpPr txBox="1">
            <a:spLocks noGrp="1"/>
          </p:cNvSpPr>
          <p:nvPr>
            <p:ph type="body" idx="1"/>
          </p:nvPr>
        </p:nvSpPr>
        <p:spPr>
          <a:xfrm>
            <a:off x="685346" y="1557338"/>
            <a:ext cx="7765321" cy="2786062"/>
          </a:xfrm>
          <a:prstGeom prst="rect">
            <a:avLst/>
          </a:prstGeom>
          <a:noFill/>
          <a:ln>
            <a:noFill/>
          </a:ln>
          <a:effectLst>
            <a:outerShdw blurRad="25400">
              <a:srgbClr val="000000">
                <a:alpha val="45882"/>
              </a:srgbClr>
            </a:outerShdw>
          </a:effectLst>
        </p:spPr>
        <p:txBody>
          <a:bodyPr spcFirstLastPara="1" wrap="square" lIns="68575" tIns="34275" rIns="68575" bIns="34275" anchor="t" anchorCtr="0">
            <a:noAutofit/>
          </a:bodyPr>
          <a:lstStyle>
            <a:lvl1pPr marL="457200" lvl="0" indent="-285750" algn="l">
              <a:lnSpc>
                <a:spcPct val="110000"/>
              </a:lnSpc>
              <a:spcBef>
                <a:spcPts val="300"/>
              </a:spcBef>
              <a:spcAft>
                <a:spcPts val="0"/>
              </a:spcAft>
              <a:buSzPts val="900"/>
              <a:buChar char="◈"/>
              <a:defRPr/>
            </a:lvl1pPr>
            <a:lvl2pPr marL="914400" lvl="1" indent="-285750" algn="l">
              <a:spcBef>
                <a:spcPts val="500"/>
              </a:spcBef>
              <a:spcAft>
                <a:spcPts val="0"/>
              </a:spcAft>
              <a:buSzPts val="900"/>
              <a:buChar char="🞚"/>
              <a:defRPr/>
            </a:lvl2pPr>
            <a:lvl3pPr marL="1371600" lvl="2" indent="-285750" algn="l">
              <a:spcBef>
                <a:spcPts val="500"/>
              </a:spcBef>
              <a:spcAft>
                <a:spcPts val="0"/>
              </a:spcAft>
              <a:buSzPts val="900"/>
              <a:buChar char="◈"/>
              <a:defRPr/>
            </a:lvl3pPr>
            <a:lvl4pPr marL="1828800" lvl="3" indent="-285750" algn="l">
              <a:spcBef>
                <a:spcPts val="500"/>
              </a:spcBef>
              <a:spcAft>
                <a:spcPts val="0"/>
              </a:spcAft>
              <a:buSzPts val="900"/>
              <a:buChar char="🞚"/>
              <a:defRPr/>
            </a:lvl4pPr>
            <a:lvl5pPr marL="2286000" lvl="4" indent="-285750" algn="l">
              <a:spcBef>
                <a:spcPts val="500"/>
              </a:spcBef>
              <a:spcAft>
                <a:spcPts val="0"/>
              </a:spcAft>
              <a:buSzPts val="900"/>
              <a:buChar char="◈"/>
              <a:defRPr/>
            </a:lvl5pPr>
            <a:lvl6pPr marL="2743200" lvl="5" indent="-285750" algn="l">
              <a:spcBef>
                <a:spcPts val="500"/>
              </a:spcBef>
              <a:spcAft>
                <a:spcPts val="0"/>
              </a:spcAft>
              <a:buSzPts val="900"/>
              <a:buChar char="◈"/>
              <a:defRPr/>
            </a:lvl6pPr>
            <a:lvl7pPr marL="3200400" lvl="6" indent="-285750" algn="l">
              <a:spcBef>
                <a:spcPts val="500"/>
              </a:spcBef>
              <a:spcAft>
                <a:spcPts val="0"/>
              </a:spcAft>
              <a:buSzPts val="900"/>
              <a:buChar char="◈"/>
              <a:defRPr/>
            </a:lvl7pPr>
            <a:lvl8pPr marL="3657600" lvl="7" indent="-285750" algn="l">
              <a:spcBef>
                <a:spcPts val="500"/>
              </a:spcBef>
              <a:spcAft>
                <a:spcPts val="0"/>
              </a:spcAft>
              <a:buSzPts val="900"/>
              <a:buChar char="◈"/>
              <a:defRPr/>
            </a:lvl8pPr>
            <a:lvl9pPr marL="4114800" lvl="8" indent="-285750" algn="l">
              <a:spcBef>
                <a:spcPts val="500"/>
              </a:spcBef>
              <a:spcAft>
                <a:spcPts val="500"/>
              </a:spcAft>
              <a:buSzPts val="900"/>
              <a:buChar char="◈"/>
              <a:defRPr/>
            </a:lvl9pPr>
          </a:lstStyle>
          <a:p>
            <a:endParaRPr/>
          </a:p>
        </p:txBody>
      </p:sp>
      <p:sp>
        <p:nvSpPr>
          <p:cNvPr id="195" name="Google Shape;195;p32"/>
          <p:cNvSpPr txBox="1">
            <a:spLocks noGrp="1"/>
          </p:cNvSpPr>
          <p:nvPr>
            <p:ph type="dt" idx="10"/>
          </p:nvPr>
        </p:nvSpPr>
        <p:spPr>
          <a:xfrm>
            <a:off x="5759052" y="4500562"/>
            <a:ext cx="205740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96" name="Google Shape;196;p32"/>
          <p:cNvSpPr txBox="1">
            <a:spLocks noGrp="1"/>
          </p:cNvSpPr>
          <p:nvPr>
            <p:ph type="ftr" idx="11"/>
          </p:nvPr>
        </p:nvSpPr>
        <p:spPr>
          <a:xfrm>
            <a:off x="685346" y="4500562"/>
            <a:ext cx="500464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97" name="Google Shape;197;p32"/>
          <p:cNvSpPr txBox="1">
            <a:spLocks noGrp="1"/>
          </p:cNvSpPr>
          <p:nvPr>
            <p:ph type="sldNum" idx="12"/>
          </p:nvPr>
        </p:nvSpPr>
        <p:spPr>
          <a:xfrm>
            <a:off x="7885508" y="4500562"/>
            <a:ext cx="565159"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14:dur="2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8">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85346" y="457200"/>
            <a:ext cx="7765321" cy="942975"/>
          </a:xfrm>
          <a:prstGeom prst="rect">
            <a:avLst/>
          </a:prstGeom>
          <a:noFill/>
          <a:ln>
            <a:noFill/>
          </a:ln>
          <a:effectLst>
            <a:outerShdw blurRad="25400">
              <a:srgbClr val="000000">
                <a:alpha val="45882"/>
              </a:srgbClr>
            </a:outerShdw>
          </a:effectLst>
        </p:spPr>
        <p:txBody>
          <a:bodyPr spcFirstLastPara="1" wrap="square" lIns="68575" tIns="34275" rIns="68575" bIns="34275" anchor="ctr" anchorCtr="0">
            <a:noAutofit/>
          </a:bodyPr>
          <a:lstStyle>
            <a:lvl1pPr marR="0" lvl="0" algn="ctr" rtl="0">
              <a:lnSpc>
                <a:spcPct val="90000"/>
              </a:lnSpc>
              <a:spcBef>
                <a:spcPts val="0"/>
              </a:spcBef>
              <a:spcAft>
                <a:spcPts val="0"/>
              </a:spcAft>
              <a:buClr>
                <a:schemeClr val="lt2"/>
              </a:buClr>
              <a:buSzPts val="3500"/>
              <a:buFont typeface="Sorts Mill Goudy"/>
              <a:buNone/>
              <a:defRPr sz="3500" b="0" i="0" u="none" strike="noStrike" cap="none">
                <a:solidFill>
                  <a:schemeClr val="lt2"/>
                </a:solidFill>
                <a:latin typeface="Sorts Mill Goudy"/>
                <a:ea typeface="Sorts Mill Goudy"/>
                <a:cs typeface="Sorts Mill Goudy"/>
                <a:sym typeface="Sorts Mill Goudy"/>
              </a:defRPr>
            </a:lvl1pPr>
            <a:lvl2pPr marR="0" lvl="1" algn="l" rtl="0">
              <a:spcBef>
                <a:spcPts val="0"/>
              </a:spcBef>
              <a:spcAft>
                <a:spcPts val="0"/>
              </a:spcAft>
              <a:buSzPts val="1100"/>
              <a:buNone/>
              <a:defRPr sz="1400" b="0" i="0" u="none" strike="noStrike" cap="none">
                <a:solidFill>
                  <a:schemeClr val="lt2"/>
                </a:solidFill>
              </a:defRPr>
            </a:lvl2pPr>
            <a:lvl3pPr marR="0" lvl="2" algn="l" rtl="0">
              <a:spcBef>
                <a:spcPts val="0"/>
              </a:spcBef>
              <a:spcAft>
                <a:spcPts val="0"/>
              </a:spcAft>
              <a:buSzPts val="1100"/>
              <a:buNone/>
              <a:defRPr sz="1400" b="0" i="0" u="none" strike="noStrike" cap="none">
                <a:solidFill>
                  <a:schemeClr val="lt2"/>
                </a:solidFill>
              </a:defRPr>
            </a:lvl3pPr>
            <a:lvl4pPr marR="0" lvl="3" algn="l" rtl="0">
              <a:spcBef>
                <a:spcPts val="0"/>
              </a:spcBef>
              <a:spcAft>
                <a:spcPts val="0"/>
              </a:spcAft>
              <a:buSzPts val="1100"/>
              <a:buNone/>
              <a:defRPr sz="1400" b="0" i="0" u="none" strike="noStrike" cap="none">
                <a:solidFill>
                  <a:schemeClr val="lt2"/>
                </a:solidFill>
              </a:defRPr>
            </a:lvl4pPr>
            <a:lvl5pPr marR="0" lvl="4" algn="l" rtl="0">
              <a:spcBef>
                <a:spcPts val="0"/>
              </a:spcBef>
              <a:spcAft>
                <a:spcPts val="0"/>
              </a:spcAft>
              <a:buSzPts val="1100"/>
              <a:buNone/>
              <a:defRPr sz="1400" b="0" i="0" u="none" strike="noStrike" cap="none">
                <a:solidFill>
                  <a:schemeClr val="lt2"/>
                </a:solidFill>
              </a:defRPr>
            </a:lvl5pPr>
            <a:lvl6pPr marR="0" lvl="5" algn="l" rtl="0">
              <a:spcBef>
                <a:spcPts val="0"/>
              </a:spcBef>
              <a:spcAft>
                <a:spcPts val="0"/>
              </a:spcAft>
              <a:buSzPts val="1100"/>
              <a:buNone/>
              <a:defRPr sz="1400" b="0" i="0" u="none" strike="noStrike" cap="none">
                <a:solidFill>
                  <a:schemeClr val="lt2"/>
                </a:solidFill>
              </a:defRPr>
            </a:lvl6pPr>
            <a:lvl7pPr marR="0" lvl="6" algn="l" rtl="0">
              <a:spcBef>
                <a:spcPts val="0"/>
              </a:spcBef>
              <a:spcAft>
                <a:spcPts val="0"/>
              </a:spcAft>
              <a:buSzPts val="1100"/>
              <a:buNone/>
              <a:defRPr sz="1400" b="0" i="0" u="none" strike="noStrike" cap="none">
                <a:solidFill>
                  <a:schemeClr val="lt2"/>
                </a:solidFill>
              </a:defRPr>
            </a:lvl7pPr>
            <a:lvl8pPr marR="0" lvl="7" algn="l" rtl="0">
              <a:spcBef>
                <a:spcPts val="0"/>
              </a:spcBef>
              <a:spcAft>
                <a:spcPts val="0"/>
              </a:spcAft>
              <a:buSzPts val="1100"/>
              <a:buNone/>
              <a:defRPr sz="1400" b="0" i="0" u="none" strike="noStrike" cap="none">
                <a:solidFill>
                  <a:schemeClr val="lt2"/>
                </a:solidFill>
              </a:defRPr>
            </a:lvl8pPr>
            <a:lvl9pPr marR="0" lvl="8" algn="l" rtl="0">
              <a:spcBef>
                <a:spcPts val="0"/>
              </a:spcBef>
              <a:spcAft>
                <a:spcPts val="0"/>
              </a:spcAft>
              <a:buSzPts val="1100"/>
              <a:buNone/>
              <a:defRPr sz="1400" b="0" i="0" u="none" strike="noStrike" cap="none">
                <a:solidFill>
                  <a:schemeClr val="lt2"/>
                </a:solidFill>
              </a:defRPr>
            </a:lvl9pPr>
          </a:lstStyle>
          <a:p>
            <a:endParaRPr/>
          </a:p>
        </p:txBody>
      </p:sp>
      <p:sp>
        <p:nvSpPr>
          <p:cNvPr id="52" name="Google Shape;52;p13"/>
          <p:cNvSpPr txBox="1">
            <a:spLocks noGrp="1"/>
          </p:cNvSpPr>
          <p:nvPr>
            <p:ph type="body" idx="1"/>
          </p:nvPr>
        </p:nvSpPr>
        <p:spPr>
          <a:xfrm>
            <a:off x="685346" y="1557338"/>
            <a:ext cx="7765321" cy="2786062"/>
          </a:xfrm>
          <a:prstGeom prst="rect">
            <a:avLst/>
          </a:prstGeom>
          <a:noFill/>
          <a:ln>
            <a:noFill/>
          </a:ln>
          <a:effectLst>
            <a:outerShdw blurRad="25400">
              <a:srgbClr val="000000">
                <a:alpha val="45882"/>
              </a:srgbClr>
            </a:outerShdw>
          </a:effectLst>
        </p:spPr>
        <p:txBody>
          <a:bodyPr spcFirstLastPara="1" wrap="square" lIns="68575" tIns="34275" rIns="68575" bIns="34275" anchor="t" anchorCtr="0">
            <a:noAutofit/>
          </a:bodyPr>
          <a:lstStyle>
            <a:lvl1pPr marL="457200" marR="0" lvl="0" indent="-304800" algn="l" rtl="0">
              <a:lnSpc>
                <a:spcPct val="110000"/>
              </a:lnSpc>
              <a:spcBef>
                <a:spcPts val="300"/>
              </a:spcBef>
              <a:spcAft>
                <a:spcPts val="0"/>
              </a:spcAft>
              <a:buClr>
                <a:schemeClr val="lt2"/>
              </a:buClr>
              <a:buSzPts val="1200"/>
              <a:buFont typeface="Noto Sans Symbols"/>
              <a:buChar char="◈"/>
              <a:defRPr sz="1700" b="0" i="0" u="none" strike="noStrike" cap="none">
                <a:solidFill>
                  <a:schemeClr val="lt2"/>
                </a:solidFill>
                <a:latin typeface="Sorts Mill Goudy"/>
                <a:ea typeface="Sorts Mill Goudy"/>
                <a:cs typeface="Sorts Mill Goudy"/>
                <a:sym typeface="Sorts Mill Goudy"/>
              </a:defRPr>
            </a:lvl1pPr>
            <a:lvl2pPr marL="914400" marR="0" lvl="1" indent="-298450" algn="l" rtl="0">
              <a:spcBef>
                <a:spcPts val="500"/>
              </a:spcBef>
              <a:spcAft>
                <a:spcPts val="0"/>
              </a:spcAft>
              <a:buClr>
                <a:schemeClr val="lt2"/>
              </a:buClr>
              <a:buSzPts val="1100"/>
              <a:buFont typeface="Noto Sans Symbols"/>
              <a:buChar char="🞚"/>
              <a:defRPr sz="1600" b="0" i="0" u="none" strike="noStrike" cap="none">
                <a:solidFill>
                  <a:schemeClr val="lt2"/>
                </a:solidFill>
                <a:latin typeface="Sorts Mill Goudy"/>
                <a:ea typeface="Sorts Mill Goudy"/>
                <a:cs typeface="Sorts Mill Goudy"/>
                <a:sym typeface="Sorts Mill Goudy"/>
              </a:defRPr>
            </a:lvl2pPr>
            <a:lvl3pPr marL="1371600" marR="0" lvl="2" indent="-285750" algn="l" rtl="0">
              <a:spcBef>
                <a:spcPts val="500"/>
              </a:spcBef>
              <a:spcAft>
                <a:spcPts val="0"/>
              </a:spcAft>
              <a:buClr>
                <a:schemeClr val="lt2"/>
              </a:buClr>
              <a:buSzPts val="900"/>
              <a:buFont typeface="Noto Sans Symbols"/>
              <a:buChar char="◈"/>
              <a:defRPr sz="1400" b="0" i="0" u="none" strike="noStrike" cap="none">
                <a:solidFill>
                  <a:schemeClr val="lt2"/>
                </a:solidFill>
                <a:latin typeface="Sorts Mill Goudy"/>
                <a:ea typeface="Sorts Mill Goudy"/>
                <a:cs typeface="Sorts Mill Goudy"/>
                <a:sym typeface="Sorts Mill Goudy"/>
              </a:defRPr>
            </a:lvl3pPr>
            <a:lvl4pPr marL="1828800" marR="0" lvl="3" indent="-279400" algn="l" rtl="0">
              <a:spcBef>
                <a:spcPts val="500"/>
              </a:spcBef>
              <a:spcAft>
                <a:spcPts val="0"/>
              </a:spcAft>
              <a:buClr>
                <a:schemeClr val="lt2"/>
              </a:buClr>
              <a:buSzPts val="800"/>
              <a:buFont typeface="Noto Sans Symbols"/>
              <a:buChar char="🞚"/>
              <a:defRPr sz="1200" b="0" i="0" u="none" strike="noStrike" cap="none">
                <a:solidFill>
                  <a:schemeClr val="lt2"/>
                </a:solidFill>
                <a:latin typeface="Sorts Mill Goudy"/>
                <a:ea typeface="Sorts Mill Goudy"/>
                <a:cs typeface="Sorts Mill Goudy"/>
                <a:sym typeface="Sorts Mill Goudy"/>
              </a:defRPr>
            </a:lvl4pPr>
            <a:lvl5pPr marL="2286000" marR="0" lvl="4" indent="-279400" algn="l" rtl="0">
              <a:spcBef>
                <a:spcPts val="500"/>
              </a:spcBef>
              <a:spcAft>
                <a:spcPts val="0"/>
              </a:spcAft>
              <a:buClr>
                <a:schemeClr val="lt2"/>
              </a:buClr>
              <a:buSzPts val="800"/>
              <a:buFont typeface="Noto Sans Symbols"/>
              <a:buChar char="◈"/>
              <a:defRPr sz="1200" b="0" i="0" u="none" strike="noStrike" cap="none">
                <a:solidFill>
                  <a:schemeClr val="lt2"/>
                </a:solidFill>
                <a:latin typeface="Sorts Mill Goudy"/>
                <a:ea typeface="Sorts Mill Goudy"/>
                <a:cs typeface="Sorts Mill Goudy"/>
                <a:sym typeface="Sorts Mill Goudy"/>
              </a:defRPr>
            </a:lvl5pPr>
            <a:lvl6pPr marL="2743200" marR="0" lvl="5" indent="-273050" algn="l" rtl="0">
              <a:spcBef>
                <a:spcPts val="500"/>
              </a:spcBef>
              <a:spcAft>
                <a:spcPts val="0"/>
              </a:spcAft>
              <a:buClr>
                <a:schemeClr val="lt2"/>
              </a:buClr>
              <a:buSzPts val="700"/>
              <a:buFont typeface="Noto Sans Symbols"/>
              <a:buChar char="◈"/>
              <a:defRPr sz="1100" b="0" i="0" u="none" strike="noStrike" cap="none">
                <a:solidFill>
                  <a:schemeClr val="lt2"/>
                </a:solidFill>
                <a:latin typeface="Sorts Mill Goudy"/>
                <a:ea typeface="Sorts Mill Goudy"/>
                <a:cs typeface="Sorts Mill Goudy"/>
                <a:sym typeface="Sorts Mill Goudy"/>
              </a:defRPr>
            </a:lvl6pPr>
            <a:lvl7pPr marL="3200400" marR="0" lvl="6" indent="-273050" algn="l" rtl="0">
              <a:spcBef>
                <a:spcPts val="500"/>
              </a:spcBef>
              <a:spcAft>
                <a:spcPts val="0"/>
              </a:spcAft>
              <a:buClr>
                <a:schemeClr val="lt2"/>
              </a:buClr>
              <a:buSzPts val="700"/>
              <a:buFont typeface="Noto Sans Symbols"/>
              <a:buChar char="◈"/>
              <a:defRPr sz="1100" b="0" i="0" u="none" strike="noStrike" cap="none">
                <a:solidFill>
                  <a:schemeClr val="lt2"/>
                </a:solidFill>
                <a:latin typeface="Sorts Mill Goudy"/>
                <a:ea typeface="Sorts Mill Goudy"/>
                <a:cs typeface="Sorts Mill Goudy"/>
                <a:sym typeface="Sorts Mill Goudy"/>
              </a:defRPr>
            </a:lvl7pPr>
            <a:lvl8pPr marL="3657600" marR="0" lvl="7" indent="-273050" algn="l" rtl="0">
              <a:spcBef>
                <a:spcPts val="500"/>
              </a:spcBef>
              <a:spcAft>
                <a:spcPts val="0"/>
              </a:spcAft>
              <a:buClr>
                <a:schemeClr val="lt2"/>
              </a:buClr>
              <a:buSzPts val="700"/>
              <a:buFont typeface="Noto Sans Symbols"/>
              <a:buChar char="◈"/>
              <a:defRPr sz="1100" b="0" i="0" u="none" strike="noStrike" cap="none">
                <a:solidFill>
                  <a:schemeClr val="lt2"/>
                </a:solidFill>
                <a:latin typeface="Sorts Mill Goudy"/>
                <a:ea typeface="Sorts Mill Goudy"/>
                <a:cs typeface="Sorts Mill Goudy"/>
                <a:sym typeface="Sorts Mill Goudy"/>
              </a:defRPr>
            </a:lvl8pPr>
            <a:lvl9pPr marL="4114800" marR="0" lvl="8" indent="-273050" algn="l" rtl="0">
              <a:spcBef>
                <a:spcPts val="500"/>
              </a:spcBef>
              <a:spcAft>
                <a:spcPts val="500"/>
              </a:spcAft>
              <a:buClr>
                <a:schemeClr val="lt2"/>
              </a:buClr>
              <a:buSzPts val="700"/>
              <a:buFont typeface="Noto Sans Symbols"/>
              <a:buChar char="◈"/>
              <a:defRPr sz="1100" b="0" i="0" u="none" strike="noStrike" cap="none">
                <a:solidFill>
                  <a:schemeClr val="lt2"/>
                </a:solidFill>
                <a:latin typeface="Sorts Mill Goudy"/>
                <a:ea typeface="Sorts Mill Goudy"/>
                <a:cs typeface="Sorts Mill Goudy"/>
                <a:sym typeface="Sorts Mill Goudy"/>
              </a:defRPr>
            </a:lvl9pPr>
          </a:lstStyle>
          <a:p>
            <a:endParaRPr/>
          </a:p>
        </p:txBody>
      </p:sp>
      <p:sp>
        <p:nvSpPr>
          <p:cNvPr id="53" name="Google Shape;53;p13"/>
          <p:cNvSpPr txBox="1">
            <a:spLocks noGrp="1"/>
          </p:cNvSpPr>
          <p:nvPr>
            <p:ph type="dt" idx="10"/>
          </p:nvPr>
        </p:nvSpPr>
        <p:spPr>
          <a:xfrm>
            <a:off x="5759052" y="4500562"/>
            <a:ext cx="2057400" cy="273844"/>
          </a:xfrm>
          <a:prstGeom prst="rect">
            <a:avLst/>
          </a:prstGeom>
          <a:noFill/>
          <a:ln>
            <a:noFill/>
          </a:ln>
        </p:spPr>
        <p:txBody>
          <a:bodyPr spcFirstLastPara="1" wrap="square" lIns="68575" tIns="34275" rIns="68575" bIns="34275" anchor="ctr" anchorCtr="0">
            <a:noAutofit/>
          </a:bodyPr>
          <a:lstStyle>
            <a:lvl1pPr marR="0" lvl="0" algn="r" rtl="0">
              <a:spcBef>
                <a:spcPts val="0"/>
              </a:spcBef>
              <a:spcAft>
                <a:spcPts val="0"/>
              </a:spcAft>
              <a:buSzPts val="1100"/>
              <a:buNone/>
              <a:defRPr sz="800" b="0" i="0" u="none" strike="noStrike" cap="none">
                <a:solidFill>
                  <a:srgbClr val="F2F2F2"/>
                </a:solidFill>
                <a:latin typeface="Sorts Mill Goudy"/>
                <a:ea typeface="Sorts Mill Goudy"/>
                <a:cs typeface="Sorts Mill Goudy"/>
                <a:sym typeface="Sorts Mill Goudy"/>
              </a:defRPr>
            </a:lvl1pPr>
            <a:lvl2pPr marR="0" lvl="1" algn="l" rtl="0">
              <a:spcBef>
                <a:spcPts val="0"/>
              </a:spcBef>
              <a:spcAft>
                <a:spcPts val="0"/>
              </a:spcAft>
              <a:buSzPts val="1100"/>
              <a:buNone/>
              <a:defRPr sz="1400" b="0" i="0" u="none" strike="noStrike" cap="none">
                <a:solidFill>
                  <a:schemeClr val="lt1"/>
                </a:solidFill>
                <a:latin typeface="Sorts Mill Goudy"/>
                <a:ea typeface="Sorts Mill Goudy"/>
                <a:cs typeface="Sorts Mill Goudy"/>
                <a:sym typeface="Sorts Mill Goudy"/>
              </a:defRPr>
            </a:lvl2pPr>
            <a:lvl3pPr marR="0" lvl="2" algn="l" rtl="0">
              <a:spcBef>
                <a:spcPts val="0"/>
              </a:spcBef>
              <a:spcAft>
                <a:spcPts val="0"/>
              </a:spcAft>
              <a:buSzPts val="1100"/>
              <a:buNone/>
              <a:defRPr sz="1400" b="0" i="0" u="none" strike="noStrike" cap="none">
                <a:solidFill>
                  <a:schemeClr val="lt1"/>
                </a:solidFill>
                <a:latin typeface="Sorts Mill Goudy"/>
                <a:ea typeface="Sorts Mill Goudy"/>
                <a:cs typeface="Sorts Mill Goudy"/>
                <a:sym typeface="Sorts Mill Goudy"/>
              </a:defRPr>
            </a:lvl3pPr>
            <a:lvl4pPr marR="0" lvl="3" algn="l" rtl="0">
              <a:spcBef>
                <a:spcPts val="0"/>
              </a:spcBef>
              <a:spcAft>
                <a:spcPts val="0"/>
              </a:spcAft>
              <a:buSzPts val="1100"/>
              <a:buNone/>
              <a:defRPr sz="1400" b="0" i="0" u="none" strike="noStrike" cap="none">
                <a:solidFill>
                  <a:schemeClr val="lt1"/>
                </a:solidFill>
                <a:latin typeface="Sorts Mill Goudy"/>
                <a:ea typeface="Sorts Mill Goudy"/>
                <a:cs typeface="Sorts Mill Goudy"/>
                <a:sym typeface="Sorts Mill Goudy"/>
              </a:defRPr>
            </a:lvl4pPr>
            <a:lvl5pPr marR="0" lvl="4" algn="l" rtl="0">
              <a:spcBef>
                <a:spcPts val="0"/>
              </a:spcBef>
              <a:spcAft>
                <a:spcPts val="0"/>
              </a:spcAft>
              <a:buSzPts val="1100"/>
              <a:buNone/>
              <a:defRPr sz="1400" b="0" i="0" u="none" strike="noStrike" cap="none">
                <a:solidFill>
                  <a:schemeClr val="lt1"/>
                </a:solidFill>
                <a:latin typeface="Sorts Mill Goudy"/>
                <a:ea typeface="Sorts Mill Goudy"/>
                <a:cs typeface="Sorts Mill Goudy"/>
                <a:sym typeface="Sorts Mill Goudy"/>
              </a:defRPr>
            </a:lvl5pPr>
            <a:lvl6pPr marR="0" lvl="5" algn="l" rtl="0">
              <a:spcBef>
                <a:spcPts val="0"/>
              </a:spcBef>
              <a:spcAft>
                <a:spcPts val="0"/>
              </a:spcAft>
              <a:buSzPts val="1100"/>
              <a:buNone/>
              <a:defRPr sz="1400" b="0" i="0" u="none" strike="noStrike" cap="none">
                <a:solidFill>
                  <a:schemeClr val="lt1"/>
                </a:solidFill>
                <a:latin typeface="Sorts Mill Goudy"/>
                <a:ea typeface="Sorts Mill Goudy"/>
                <a:cs typeface="Sorts Mill Goudy"/>
                <a:sym typeface="Sorts Mill Goudy"/>
              </a:defRPr>
            </a:lvl6pPr>
            <a:lvl7pPr marR="0" lvl="6" algn="l" rtl="0">
              <a:spcBef>
                <a:spcPts val="0"/>
              </a:spcBef>
              <a:spcAft>
                <a:spcPts val="0"/>
              </a:spcAft>
              <a:buSzPts val="1100"/>
              <a:buNone/>
              <a:defRPr sz="1400" b="0" i="0" u="none" strike="noStrike" cap="none">
                <a:solidFill>
                  <a:schemeClr val="lt1"/>
                </a:solidFill>
                <a:latin typeface="Sorts Mill Goudy"/>
                <a:ea typeface="Sorts Mill Goudy"/>
                <a:cs typeface="Sorts Mill Goudy"/>
                <a:sym typeface="Sorts Mill Goudy"/>
              </a:defRPr>
            </a:lvl7pPr>
            <a:lvl8pPr marR="0" lvl="7" algn="l" rtl="0">
              <a:spcBef>
                <a:spcPts val="0"/>
              </a:spcBef>
              <a:spcAft>
                <a:spcPts val="0"/>
              </a:spcAft>
              <a:buSzPts val="1100"/>
              <a:buNone/>
              <a:defRPr sz="1400" b="0" i="0" u="none" strike="noStrike" cap="none">
                <a:solidFill>
                  <a:schemeClr val="lt1"/>
                </a:solidFill>
                <a:latin typeface="Sorts Mill Goudy"/>
                <a:ea typeface="Sorts Mill Goudy"/>
                <a:cs typeface="Sorts Mill Goudy"/>
                <a:sym typeface="Sorts Mill Goudy"/>
              </a:defRPr>
            </a:lvl8pPr>
            <a:lvl9pPr marR="0" lvl="8" algn="l" rtl="0">
              <a:spcBef>
                <a:spcPts val="0"/>
              </a:spcBef>
              <a:spcAft>
                <a:spcPts val="0"/>
              </a:spcAft>
              <a:buSzPts val="1100"/>
              <a:buNone/>
              <a:defRPr sz="1400" b="0" i="0" u="none" strike="noStrike" cap="none">
                <a:solidFill>
                  <a:schemeClr val="lt1"/>
                </a:solidFill>
                <a:latin typeface="Sorts Mill Goudy"/>
                <a:ea typeface="Sorts Mill Goudy"/>
                <a:cs typeface="Sorts Mill Goudy"/>
                <a:sym typeface="Sorts Mill Goudy"/>
              </a:defRPr>
            </a:lvl9pPr>
          </a:lstStyle>
          <a:p>
            <a:endParaRPr/>
          </a:p>
        </p:txBody>
      </p:sp>
      <p:sp>
        <p:nvSpPr>
          <p:cNvPr id="54" name="Google Shape;54;p13"/>
          <p:cNvSpPr txBox="1">
            <a:spLocks noGrp="1"/>
          </p:cNvSpPr>
          <p:nvPr>
            <p:ph type="ftr" idx="11"/>
          </p:nvPr>
        </p:nvSpPr>
        <p:spPr>
          <a:xfrm>
            <a:off x="685346" y="4500562"/>
            <a:ext cx="5004649"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800" b="0" i="0" u="none" strike="noStrike" cap="none">
                <a:solidFill>
                  <a:srgbClr val="F2F2F2"/>
                </a:solidFill>
                <a:latin typeface="Sorts Mill Goudy"/>
                <a:ea typeface="Sorts Mill Goudy"/>
                <a:cs typeface="Sorts Mill Goudy"/>
                <a:sym typeface="Sorts Mill Goudy"/>
              </a:defRPr>
            </a:lvl1pPr>
            <a:lvl2pPr marR="0" lvl="1" algn="l" rtl="0">
              <a:spcBef>
                <a:spcPts val="0"/>
              </a:spcBef>
              <a:spcAft>
                <a:spcPts val="0"/>
              </a:spcAft>
              <a:buSzPts val="1100"/>
              <a:buNone/>
              <a:defRPr sz="1400" b="0" i="0" u="none" strike="noStrike" cap="none">
                <a:solidFill>
                  <a:schemeClr val="lt1"/>
                </a:solidFill>
                <a:latin typeface="Sorts Mill Goudy"/>
                <a:ea typeface="Sorts Mill Goudy"/>
                <a:cs typeface="Sorts Mill Goudy"/>
                <a:sym typeface="Sorts Mill Goudy"/>
              </a:defRPr>
            </a:lvl2pPr>
            <a:lvl3pPr marR="0" lvl="2" algn="l" rtl="0">
              <a:spcBef>
                <a:spcPts val="0"/>
              </a:spcBef>
              <a:spcAft>
                <a:spcPts val="0"/>
              </a:spcAft>
              <a:buSzPts val="1100"/>
              <a:buNone/>
              <a:defRPr sz="1400" b="0" i="0" u="none" strike="noStrike" cap="none">
                <a:solidFill>
                  <a:schemeClr val="lt1"/>
                </a:solidFill>
                <a:latin typeface="Sorts Mill Goudy"/>
                <a:ea typeface="Sorts Mill Goudy"/>
                <a:cs typeface="Sorts Mill Goudy"/>
                <a:sym typeface="Sorts Mill Goudy"/>
              </a:defRPr>
            </a:lvl3pPr>
            <a:lvl4pPr marR="0" lvl="3" algn="l" rtl="0">
              <a:spcBef>
                <a:spcPts val="0"/>
              </a:spcBef>
              <a:spcAft>
                <a:spcPts val="0"/>
              </a:spcAft>
              <a:buSzPts val="1100"/>
              <a:buNone/>
              <a:defRPr sz="1400" b="0" i="0" u="none" strike="noStrike" cap="none">
                <a:solidFill>
                  <a:schemeClr val="lt1"/>
                </a:solidFill>
                <a:latin typeface="Sorts Mill Goudy"/>
                <a:ea typeface="Sorts Mill Goudy"/>
                <a:cs typeface="Sorts Mill Goudy"/>
                <a:sym typeface="Sorts Mill Goudy"/>
              </a:defRPr>
            </a:lvl4pPr>
            <a:lvl5pPr marR="0" lvl="4" algn="l" rtl="0">
              <a:spcBef>
                <a:spcPts val="0"/>
              </a:spcBef>
              <a:spcAft>
                <a:spcPts val="0"/>
              </a:spcAft>
              <a:buSzPts val="1100"/>
              <a:buNone/>
              <a:defRPr sz="1400" b="0" i="0" u="none" strike="noStrike" cap="none">
                <a:solidFill>
                  <a:schemeClr val="lt1"/>
                </a:solidFill>
                <a:latin typeface="Sorts Mill Goudy"/>
                <a:ea typeface="Sorts Mill Goudy"/>
                <a:cs typeface="Sorts Mill Goudy"/>
                <a:sym typeface="Sorts Mill Goudy"/>
              </a:defRPr>
            </a:lvl5pPr>
            <a:lvl6pPr marR="0" lvl="5" algn="l" rtl="0">
              <a:spcBef>
                <a:spcPts val="0"/>
              </a:spcBef>
              <a:spcAft>
                <a:spcPts val="0"/>
              </a:spcAft>
              <a:buSzPts val="1100"/>
              <a:buNone/>
              <a:defRPr sz="1400" b="0" i="0" u="none" strike="noStrike" cap="none">
                <a:solidFill>
                  <a:schemeClr val="lt1"/>
                </a:solidFill>
                <a:latin typeface="Sorts Mill Goudy"/>
                <a:ea typeface="Sorts Mill Goudy"/>
                <a:cs typeface="Sorts Mill Goudy"/>
                <a:sym typeface="Sorts Mill Goudy"/>
              </a:defRPr>
            </a:lvl6pPr>
            <a:lvl7pPr marR="0" lvl="6" algn="l" rtl="0">
              <a:spcBef>
                <a:spcPts val="0"/>
              </a:spcBef>
              <a:spcAft>
                <a:spcPts val="0"/>
              </a:spcAft>
              <a:buSzPts val="1100"/>
              <a:buNone/>
              <a:defRPr sz="1400" b="0" i="0" u="none" strike="noStrike" cap="none">
                <a:solidFill>
                  <a:schemeClr val="lt1"/>
                </a:solidFill>
                <a:latin typeface="Sorts Mill Goudy"/>
                <a:ea typeface="Sorts Mill Goudy"/>
                <a:cs typeface="Sorts Mill Goudy"/>
                <a:sym typeface="Sorts Mill Goudy"/>
              </a:defRPr>
            </a:lvl7pPr>
            <a:lvl8pPr marR="0" lvl="7" algn="l" rtl="0">
              <a:spcBef>
                <a:spcPts val="0"/>
              </a:spcBef>
              <a:spcAft>
                <a:spcPts val="0"/>
              </a:spcAft>
              <a:buSzPts val="1100"/>
              <a:buNone/>
              <a:defRPr sz="1400" b="0" i="0" u="none" strike="noStrike" cap="none">
                <a:solidFill>
                  <a:schemeClr val="lt1"/>
                </a:solidFill>
                <a:latin typeface="Sorts Mill Goudy"/>
                <a:ea typeface="Sorts Mill Goudy"/>
                <a:cs typeface="Sorts Mill Goudy"/>
                <a:sym typeface="Sorts Mill Goudy"/>
              </a:defRPr>
            </a:lvl8pPr>
            <a:lvl9pPr marR="0" lvl="8" algn="l" rtl="0">
              <a:spcBef>
                <a:spcPts val="0"/>
              </a:spcBef>
              <a:spcAft>
                <a:spcPts val="0"/>
              </a:spcAft>
              <a:buSzPts val="1100"/>
              <a:buNone/>
              <a:defRPr sz="1400" b="0" i="0" u="none" strike="noStrike" cap="none">
                <a:solidFill>
                  <a:schemeClr val="lt1"/>
                </a:solidFill>
                <a:latin typeface="Sorts Mill Goudy"/>
                <a:ea typeface="Sorts Mill Goudy"/>
                <a:cs typeface="Sorts Mill Goudy"/>
                <a:sym typeface="Sorts Mill Goudy"/>
              </a:defRPr>
            </a:lvl9pPr>
          </a:lstStyle>
          <a:p>
            <a:endParaRPr/>
          </a:p>
        </p:txBody>
      </p:sp>
      <p:sp>
        <p:nvSpPr>
          <p:cNvPr id="55" name="Google Shape;55;p13"/>
          <p:cNvSpPr txBox="1">
            <a:spLocks noGrp="1"/>
          </p:cNvSpPr>
          <p:nvPr>
            <p:ph type="sldNum" idx="12"/>
          </p:nvPr>
        </p:nvSpPr>
        <p:spPr>
          <a:xfrm>
            <a:off x="7885508" y="4500562"/>
            <a:ext cx="565159"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i="0" u="none" strike="noStrike" cap="none">
                <a:solidFill>
                  <a:srgbClr val="F2F2F2"/>
                </a:solidFill>
                <a:latin typeface="Sorts Mill Goudy"/>
                <a:ea typeface="Sorts Mill Goudy"/>
                <a:cs typeface="Sorts Mill Goudy"/>
                <a:sym typeface="Sorts Mill Goudy"/>
              </a:defRPr>
            </a:lvl1pPr>
            <a:lvl2pPr marL="0" marR="0" lvl="1" indent="0" algn="r" rtl="0">
              <a:spcBef>
                <a:spcPts val="0"/>
              </a:spcBef>
              <a:buNone/>
              <a:defRPr sz="800" b="0" i="0" u="none" strike="noStrike" cap="none">
                <a:solidFill>
                  <a:srgbClr val="F2F2F2"/>
                </a:solidFill>
                <a:latin typeface="Sorts Mill Goudy"/>
                <a:ea typeface="Sorts Mill Goudy"/>
                <a:cs typeface="Sorts Mill Goudy"/>
                <a:sym typeface="Sorts Mill Goudy"/>
              </a:defRPr>
            </a:lvl2pPr>
            <a:lvl3pPr marL="0" marR="0" lvl="2" indent="0" algn="r" rtl="0">
              <a:spcBef>
                <a:spcPts val="0"/>
              </a:spcBef>
              <a:buNone/>
              <a:defRPr sz="800" b="0" i="0" u="none" strike="noStrike" cap="none">
                <a:solidFill>
                  <a:srgbClr val="F2F2F2"/>
                </a:solidFill>
                <a:latin typeface="Sorts Mill Goudy"/>
                <a:ea typeface="Sorts Mill Goudy"/>
                <a:cs typeface="Sorts Mill Goudy"/>
                <a:sym typeface="Sorts Mill Goudy"/>
              </a:defRPr>
            </a:lvl3pPr>
            <a:lvl4pPr marL="0" marR="0" lvl="3" indent="0" algn="r" rtl="0">
              <a:spcBef>
                <a:spcPts val="0"/>
              </a:spcBef>
              <a:buNone/>
              <a:defRPr sz="800" b="0" i="0" u="none" strike="noStrike" cap="none">
                <a:solidFill>
                  <a:srgbClr val="F2F2F2"/>
                </a:solidFill>
                <a:latin typeface="Sorts Mill Goudy"/>
                <a:ea typeface="Sorts Mill Goudy"/>
                <a:cs typeface="Sorts Mill Goudy"/>
                <a:sym typeface="Sorts Mill Goudy"/>
              </a:defRPr>
            </a:lvl4pPr>
            <a:lvl5pPr marL="0" marR="0" lvl="4" indent="0" algn="r" rtl="0">
              <a:spcBef>
                <a:spcPts val="0"/>
              </a:spcBef>
              <a:buNone/>
              <a:defRPr sz="800" b="0" i="0" u="none" strike="noStrike" cap="none">
                <a:solidFill>
                  <a:srgbClr val="F2F2F2"/>
                </a:solidFill>
                <a:latin typeface="Sorts Mill Goudy"/>
                <a:ea typeface="Sorts Mill Goudy"/>
                <a:cs typeface="Sorts Mill Goudy"/>
                <a:sym typeface="Sorts Mill Goudy"/>
              </a:defRPr>
            </a:lvl5pPr>
            <a:lvl6pPr marL="0" marR="0" lvl="5" indent="0" algn="r" rtl="0">
              <a:spcBef>
                <a:spcPts val="0"/>
              </a:spcBef>
              <a:buNone/>
              <a:defRPr sz="800" b="0" i="0" u="none" strike="noStrike" cap="none">
                <a:solidFill>
                  <a:srgbClr val="F2F2F2"/>
                </a:solidFill>
                <a:latin typeface="Sorts Mill Goudy"/>
                <a:ea typeface="Sorts Mill Goudy"/>
                <a:cs typeface="Sorts Mill Goudy"/>
                <a:sym typeface="Sorts Mill Goudy"/>
              </a:defRPr>
            </a:lvl6pPr>
            <a:lvl7pPr marL="0" marR="0" lvl="6" indent="0" algn="r" rtl="0">
              <a:spcBef>
                <a:spcPts val="0"/>
              </a:spcBef>
              <a:buNone/>
              <a:defRPr sz="800" b="0" i="0" u="none" strike="noStrike" cap="none">
                <a:solidFill>
                  <a:srgbClr val="F2F2F2"/>
                </a:solidFill>
                <a:latin typeface="Sorts Mill Goudy"/>
                <a:ea typeface="Sorts Mill Goudy"/>
                <a:cs typeface="Sorts Mill Goudy"/>
                <a:sym typeface="Sorts Mill Goudy"/>
              </a:defRPr>
            </a:lvl7pPr>
            <a:lvl8pPr marL="0" marR="0" lvl="7" indent="0" algn="r" rtl="0">
              <a:spcBef>
                <a:spcPts val="0"/>
              </a:spcBef>
              <a:buNone/>
              <a:defRPr sz="800" b="0" i="0" u="none" strike="noStrike" cap="none">
                <a:solidFill>
                  <a:srgbClr val="F2F2F2"/>
                </a:solidFill>
                <a:latin typeface="Sorts Mill Goudy"/>
                <a:ea typeface="Sorts Mill Goudy"/>
                <a:cs typeface="Sorts Mill Goudy"/>
                <a:sym typeface="Sorts Mill Goudy"/>
              </a:defRPr>
            </a:lvl8pPr>
            <a:lvl9pPr marL="0" marR="0" lvl="8" indent="0" algn="r" rtl="0">
              <a:spcBef>
                <a:spcPts val="0"/>
              </a:spcBef>
              <a:buNone/>
              <a:defRPr sz="800" b="0" i="0" u="none" strike="noStrike" cap="none">
                <a:solidFill>
                  <a:srgbClr val="F2F2F2"/>
                </a:solidFill>
                <a:latin typeface="Sorts Mill Goudy"/>
                <a:ea typeface="Sorts Mill Goudy"/>
                <a:cs typeface="Sorts Mill Goudy"/>
                <a:sym typeface="Sorts Mill Goudy"/>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Lst>
  <mc:AlternateContent xmlns:mc="http://schemas.openxmlformats.org/markup-compatibility/2006" xmlns:p14="http://schemas.microsoft.com/office/powerpoint/2010/main">
    <mc:Choice Requires="p14">
      <p:transition spd="slow" p14:dur="2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180"/>
        <p:cNvGrpSpPr/>
        <p:nvPr/>
      </p:nvGrpSpPr>
      <p:grpSpPr>
        <a:xfrm>
          <a:off x="0" y="0"/>
          <a:ext cx="0" cy="0"/>
          <a:chOff x="0" y="0"/>
          <a:chExt cx="0" cy="0"/>
        </a:xfrm>
      </p:grpSpPr>
      <p:sp>
        <p:nvSpPr>
          <p:cNvPr id="181" name="Google Shape;181;p30"/>
          <p:cNvSpPr txBox="1">
            <a:spLocks noGrp="1"/>
          </p:cNvSpPr>
          <p:nvPr>
            <p:ph type="title"/>
          </p:nvPr>
        </p:nvSpPr>
        <p:spPr>
          <a:xfrm>
            <a:off x="685346" y="457200"/>
            <a:ext cx="7765321" cy="942975"/>
          </a:xfrm>
          <a:prstGeom prst="rect">
            <a:avLst/>
          </a:prstGeom>
          <a:noFill/>
          <a:ln>
            <a:noFill/>
          </a:ln>
          <a:effectLst>
            <a:outerShdw blurRad="25400">
              <a:srgbClr val="000000">
                <a:alpha val="45882"/>
              </a:srgbClr>
            </a:outerShdw>
          </a:effectLst>
        </p:spPr>
        <p:txBody>
          <a:bodyPr spcFirstLastPara="1" wrap="square" lIns="68575" tIns="34275" rIns="68575" bIns="34275" anchor="ctr" anchorCtr="0">
            <a:noAutofit/>
          </a:bodyPr>
          <a:lstStyle>
            <a:lvl1pPr marR="0" lvl="0" algn="ctr" rtl="0">
              <a:lnSpc>
                <a:spcPct val="90000"/>
              </a:lnSpc>
              <a:spcBef>
                <a:spcPts val="0"/>
              </a:spcBef>
              <a:spcAft>
                <a:spcPts val="0"/>
              </a:spcAft>
              <a:buClr>
                <a:schemeClr val="lt2"/>
              </a:buClr>
              <a:buSzPts val="3500"/>
              <a:buFont typeface="Sorts Mill Goudy"/>
              <a:buNone/>
              <a:defRPr sz="3500" b="0" i="0" u="none" strike="noStrike" cap="none">
                <a:solidFill>
                  <a:schemeClr val="lt2"/>
                </a:solidFill>
                <a:latin typeface="Sorts Mill Goudy"/>
                <a:ea typeface="Sorts Mill Goudy"/>
                <a:cs typeface="Sorts Mill Goudy"/>
                <a:sym typeface="Sorts Mill Goudy"/>
              </a:defRPr>
            </a:lvl1pPr>
            <a:lvl2pPr marR="0" lvl="1" algn="l" rtl="0">
              <a:spcBef>
                <a:spcPts val="0"/>
              </a:spcBef>
              <a:spcAft>
                <a:spcPts val="0"/>
              </a:spcAft>
              <a:buSzPts val="1100"/>
              <a:buNone/>
              <a:defRPr sz="1400" b="0" i="0" u="none" strike="noStrike" cap="none">
                <a:solidFill>
                  <a:schemeClr val="lt2"/>
                </a:solidFill>
              </a:defRPr>
            </a:lvl2pPr>
            <a:lvl3pPr marR="0" lvl="2" algn="l" rtl="0">
              <a:spcBef>
                <a:spcPts val="0"/>
              </a:spcBef>
              <a:spcAft>
                <a:spcPts val="0"/>
              </a:spcAft>
              <a:buSzPts val="1100"/>
              <a:buNone/>
              <a:defRPr sz="1400" b="0" i="0" u="none" strike="noStrike" cap="none">
                <a:solidFill>
                  <a:schemeClr val="lt2"/>
                </a:solidFill>
              </a:defRPr>
            </a:lvl3pPr>
            <a:lvl4pPr marR="0" lvl="3" algn="l" rtl="0">
              <a:spcBef>
                <a:spcPts val="0"/>
              </a:spcBef>
              <a:spcAft>
                <a:spcPts val="0"/>
              </a:spcAft>
              <a:buSzPts val="1100"/>
              <a:buNone/>
              <a:defRPr sz="1400" b="0" i="0" u="none" strike="noStrike" cap="none">
                <a:solidFill>
                  <a:schemeClr val="lt2"/>
                </a:solidFill>
              </a:defRPr>
            </a:lvl4pPr>
            <a:lvl5pPr marR="0" lvl="4" algn="l" rtl="0">
              <a:spcBef>
                <a:spcPts val="0"/>
              </a:spcBef>
              <a:spcAft>
                <a:spcPts val="0"/>
              </a:spcAft>
              <a:buSzPts val="1100"/>
              <a:buNone/>
              <a:defRPr sz="1400" b="0" i="0" u="none" strike="noStrike" cap="none">
                <a:solidFill>
                  <a:schemeClr val="lt2"/>
                </a:solidFill>
              </a:defRPr>
            </a:lvl5pPr>
            <a:lvl6pPr marR="0" lvl="5" algn="l" rtl="0">
              <a:spcBef>
                <a:spcPts val="0"/>
              </a:spcBef>
              <a:spcAft>
                <a:spcPts val="0"/>
              </a:spcAft>
              <a:buSzPts val="1100"/>
              <a:buNone/>
              <a:defRPr sz="1400" b="0" i="0" u="none" strike="noStrike" cap="none">
                <a:solidFill>
                  <a:schemeClr val="lt2"/>
                </a:solidFill>
              </a:defRPr>
            </a:lvl6pPr>
            <a:lvl7pPr marR="0" lvl="6" algn="l" rtl="0">
              <a:spcBef>
                <a:spcPts val="0"/>
              </a:spcBef>
              <a:spcAft>
                <a:spcPts val="0"/>
              </a:spcAft>
              <a:buSzPts val="1100"/>
              <a:buNone/>
              <a:defRPr sz="1400" b="0" i="0" u="none" strike="noStrike" cap="none">
                <a:solidFill>
                  <a:schemeClr val="lt2"/>
                </a:solidFill>
              </a:defRPr>
            </a:lvl7pPr>
            <a:lvl8pPr marR="0" lvl="7" algn="l" rtl="0">
              <a:spcBef>
                <a:spcPts val="0"/>
              </a:spcBef>
              <a:spcAft>
                <a:spcPts val="0"/>
              </a:spcAft>
              <a:buSzPts val="1100"/>
              <a:buNone/>
              <a:defRPr sz="1400" b="0" i="0" u="none" strike="noStrike" cap="none">
                <a:solidFill>
                  <a:schemeClr val="lt2"/>
                </a:solidFill>
              </a:defRPr>
            </a:lvl8pPr>
            <a:lvl9pPr marR="0" lvl="8" algn="l" rtl="0">
              <a:spcBef>
                <a:spcPts val="0"/>
              </a:spcBef>
              <a:spcAft>
                <a:spcPts val="0"/>
              </a:spcAft>
              <a:buSzPts val="1100"/>
              <a:buNone/>
              <a:defRPr sz="1400" b="0" i="0" u="none" strike="noStrike" cap="none">
                <a:solidFill>
                  <a:schemeClr val="lt2"/>
                </a:solidFill>
              </a:defRPr>
            </a:lvl9pPr>
          </a:lstStyle>
          <a:p>
            <a:endParaRPr/>
          </a:p>
        </p:txBody>
      </p:sp>
      <p:sp>
        <p:nvSpPr>
          <p:cNvPr id="182" name="Google Shape;182;p30"/>
          <p:cNvSpPr txBox="1">
            <a:spLocks noGrp="1"/>
          </p:cNvSpPr>
          <p:nvPr>
            <p:ph type="body" idx="1"/>
          </p:nvPr>
        </p:nvSpPr>
        <p:spPr>
          <a:xfrm>
            <a:off x="685346" y="1557338"/>
            <a:ext cx="7765321" cy="2786062"/>
          </a:xfrm>
          <a:prstGeom prst="rect">
            <a:avLst/>
          </a:prstGeom>
          <a:noFill/>
          <a:ln>
            <a:noFill/>
          </a:ln>
          <a:effectLst>
            <a:outerShdw blurRad="25400">
              <a:srgbClr val="000000">
                <a:alpha val="45882"/>
              </a:srgbClr>
            </a:outerShdw>
          </a:effectLst>
        </p:spPr>
        <p:txBody>
          <a:bodyPr spcFirstLastPara="1" wrap="square" lIns="68575" tIns="34275" rIns="68575" bIns="34275" anchor="t" anchorCtr="0">
            <a:noAutofit/>
          </a:bodyPr>
          <a:lstStyle>
            <a:lvl1pPr marL="457200" marR="0" lvl="0" indent="-304800" algn="l" rtl="0">
              <a:lnSpc>
                <a:spcPct val="110000"/>
              </a:lnSpc>
              <a:spcBef>
                <a:spcPts val="300"/>
              </a:spcBef>
              <a:spcAft>
                <a:spcPts val="0"/>
              </a:spcAft>
              <a:buClr>
                <a:schemeClr val="lt2"/>
              </a:buClr>
              <a:buSzPts val="1200"/>
              <a:buFont typeface="Noto Sans Symbols"/>
              <a:buChar char="◈"/>
              <a:defRPr sz="1700" b="0" i="0" u="none" strike="noStrike" cap="none">
                <a:solidFill>
                  <a:schemeClr val="lt2"/>
                </a:solidFill>
                <a:latin typeface="Sorts Mill Goudy"/>
                <a:ea typeface="Sorts Mill Goudy"/>
                <a:cs typeface="Sorts Mill Goudy"/>
                <a:sym typeface="Sorts Mill Goudy"/>
              </a:defRPr>
            </a:lvl1pPr>
            <a:lvl2pPr marL="914400" marR="0" lvl="1" indent="-298450" algn="l" rtl="0">
              <a:spcBef>
                <a:spcPts val="500"/>
              </a:spcBef>
              <a:spcAft>
                <a:spcPts val="0"/>
              </a:spcAft>
              <a:buClr>
                <a:schemeClr val="lt2"/>
              </a:buClr>
              <a:buSzPts val="1100"/>
              <a:buFont typeface="Noto Sans Symbols"/>
              <a:buChar char="🞚"/>
              <a:defRPr sz="1600" b="0" i="0" u="none" strike="noStrike" cap="none">
                <a:solidFill>
                  <a:schemeClr val="lt2"/>
                </a:solidFill>
                <a:latin typeface="Sorts Mill Goudy"/>
                <a:ea typeface="Sorts Mill Goudy"/>
                <a:cs typeface="Sorts Mill Goudy"/>
                <a:sym typeface="Sorts Mill Goudy"/>
              </a:defRPr>
            </a:lvl2pPr>
            <a:lvl3pPr marL="1371600" marR="0" lvl="2" indent="-285750" algn="l" rtl="0">
              <a:spcBef>
                <a:spcPts val="500"/>
              </a:spcBef>
              <a:spcAft>
                <a:spcPts val="0"/>
              </a:spcAft>
              <a:buClr>
                <a:schemeClr val="lt2"/>
              </a:buClr>
              <a:buSzPts val="900"/>
              <a:buFont typeface="Noto Sans Symbols"/>
              <a:buChar char="◈"/>
              <a:defRPr sz="1400" b="0" i="0" u="none" strike="noStrike" cap="none">
                <a:solidFill>
                  <a:schemeClr val="lt2"/>
                </a:solidFill>
                <a:latin typeface="Sorts Mill Goudy"/>
                <a:ea typeface="Sorts Mill Goudy"/>
                <a:cs typeface="Sorts Mill Goudy"/>
                <a:sym typeface="Sorts Mill Goudy"/>
              </a:defRPr>
            </a:lvl3pPr>
            <a:lvl4pPr marL="1828800" marR="0" lvl="3" indent="-279400" algn="l" rtl="0">
              <a:spcBef>
                <a:spcPts val="500"/>
              </a:spcBef>
              <a:spcAft>
                <a:spcPts val="0"/>
              </a:spcAft>
              <a:buClr>
                <a:schemeClr val="lt2"/>
              </a:buClr>
              <a:buSzPts val="800"/>
              <a:buFont typeface="Noto Sans Symbols"/>
              <a:buChar char="🞚"/>
              <a:defRPr sz="1200" b="0" i="0" u="none" strike="noStrike" cap="none">
                <a:solidFill>
                  <a:schemeClr val="lt2"/>
                </a:solidFill>
                <a:latin typeface="Sorts Mill Goudy"/>
                <a:ea typeface="Sorts Mill Goudy"/>
                <a:cs typeface="Sorts Mill Goudy"/>
                <a:sym typeface="Sorts Mill Goudy"/>
              </a:defRPr>
            </a:lvl4pPr>
            <a:lvl5pPr marL="2286000" marR="0" lvl="4" indent="-279400" algn="l" rtl="0">
              <a:spcBef>
                <a:spcPts val="500"/>
              </a:spcBef>
              <a:spcAft>
                <a:spcPts val="0"/>
              </a:spcAft>
              <a:buClr>
                <a:schemeClr val="lt2"/>
              </a:buClr>
              <a:buSzPts val="800"/>
              <a:buFont typeface="Noto Sans Symbols"/>
              <a:buChar char="◈"/>
              <a:defRPr sz="1200" b="0" i="0" u="none" strike="noStrike" cap="none">
                <a:solidFill>
                  <a:schemeClr val="lt2"/>
                </a:solidFill>
                <a:latin typeface="Sorts Mill Goudy"/>
                <a:ea typeface="Sorts Mill Goudy"/>
                <a:cs typeface="Sorts Mill Goudy"/>
                <a:sym typeface="Sorts Mill Goudy"/>
              </a:defRPr>
            </a:lvl5pPr>
            <a:lvl6pPr marL="2743200" marR="0" lvl="5" indent="-273050" algn="l" rtl="0">
              <a:spcBef>
                <a:spcPts val="500"/>
              </a:spcBef>
              <a:spcAft>
                <a:spcPts val="0"/>
              </a:spcAft>
              <a:buClr>
                <a:schemeClr val="lt2"/>
              </a:buClr>
              <a:buSzPts val="700"/>
              <a:buFont typeface="Noto Sans Symbols"/>
              <a:buChar char="◈"/>
              <a:defRPr sz="1100" b="0" i="0" u="none" strike="noStrike" cap="none">
                <a:solidFill>
                  <a:schemeClr val="lt2"/>
                </a:solidFill>
                <a:latin typeface="Sorts Mill Goudy"/>
                <a:ea typeface="Sorts Mill Goudy"/>
                <a:cs typeface="Sorts Mill Goudy"/>
                <a:sym typeface="Sorts Mill Goudy"/>
              </a:defRPr>
            </a:lvl6pPr>
            <a:lvl7pPr marL="3200400" marR="0" lvl="6" indent="-273050" algn="l" rtl="0">
              <a:spcBef>
                <a:spcPts val="500"/>
              </a:spcBef>
              <a:spcAft>
                <a:spcPts val="0"/>
              </a:spcAft>
              <a:buClr>
                <a:schemeClr val="lt2"/>
              </a:buClr>
              <a:buSzPts val="700"/>
              <a:buFont typeface="Noto Sans Symbols"/>
              <a:buChar char="◈"/>
              <a:defRPr sz="1100" b="0" i="0" u="none" strike="noStrike" cap="none">
                <a:solidFill>
                  <a:schemeClr val="lt2"/>
                </a:solidFill>
                <a:latin typeface="Sorts Mill Goudy"/>
                <a:ea typeface="Sorts Mill Goudy"/>
                <a:cs typeface="Sorts Mill Goudy"/>
                <a:sym typeface="Sorts Mill Goudy"/>
              </a:defRPr>
            </a:lvl7pPr>
            <a:lvl8pPr marL="3657600" marR="0" lvl="7" indent="-273050" algn="l" rtl="0">
              <a:spcBef>
                <a:spcPts val="500"/>
              </a:spcBef>
              <a:spcAft>
                <a:spcPts val="0"/>
              </a:spcAft>
              <a:buClr>
                <a:schemeClr val="lt2"/>
              </a:buClr>
              <a:buSzPts val="700"/>
              <a:buFont typeface="Noto Sans Symbols"/>
              <a:buChar char="◈"/>
              <a:defRPr sz="1100" b="0" i="0" u="none" strike="noStrike" cap="none">
                <a:solidFill>
                  <a:schemeClr val="lt2"/>
                </a:solidFill>
                <a:latin typeface="Sorts Mill Goudy"/>
                <a:ea typeface="Sorts Mill Goudy"/>
                <a:cs typeface="Sorts Mill Goudy"/>
                <a:sym typeface="Sorts Mill Goudy"/>
              </a:defRPr>
            </a:lvl8pPr>
            <a:lvl9pPr marL="4114800" marR="0" lvl="8" indent="-273050" algn="l" rtl="0">
              <a:spcBef>
                <a:spcPts val="500"/>
              </a:spcBef>
              <a:spcAft>
                <a:spcPts val="500"/>
              </a:spcAft>
              <a:buClr>
                <a:schemeClr val="lt2"/>
              </a:buClr>
              <a:buSzPts val="700"/>
              <a:buFont typeface="Noto Sans Symbols"/>
              <a:buChar char="◈"/>
              <a:defRPr sz="1100" b="0" i="0" u="none" strike="noStrike" cap="none">
                <a:solidFill>
                  <a:schemeClr val="lt2"/>
                </a:solidFill>
                <a:latin typeface="Sorts Mill Goudy"/>
                <a:ea typeface="Sorts Mill Goudy"/>
                <a:cs typeface="Sorts Mill Goudy"/>
                <a:sym typeface="Sorts Mill Goudy"/>
              </a:defRPr>
            </a:lvl9pPr>
          </a:lstStyle>
          <a:p>
            <a:endParaRPr/>
          </a:p>
        </p:txBody>
      </p:sp>
      <p:sp>
        <p:nvSpPr>
          <p:cNvPr id="183" name="Google Shape;183;p30"/>
          <p:cNvSpPr txBox="1">
            <a:spLocks noGrp="1"/>
          </p:cNvSpPr>
          <p:nvPr>
            <p:ph type="dt" idx="10"/>
          </p:nvPr>
        </p:nvSpPr>
        <p:spPr>
          <a:xfrm>
            <a:off x="5759052" y="4500562"/>
            <a:ext cx="2057400" cy="273844"/>
          </a:xfrm>
          <a:prstGeom prst="rect">
            <a:avLst/>
          </a:prstGeom>
          <a:noFill/>
          <a:ln>
            <a:noFill/>
          </a:ln>
        </p:spPr>
        <p:txBody>
          <a:bodyPr spcFirstLastPara="1" wrap="square" lIns="68575" tIns="34275" rIns="68575" bIns="34275" anchor="ctr" anchorCtr="0">
            <a:noAutofit/>
          </a:bodyPr>
          <a:lstStyle>
            <a:lvl1pPr marR="0" lvl="0" algn="r" rtl="0">
              <a:spcBef>
                <a:spcPts val="0"/>
              </a:spcBef>
              <a:spcAft>
                <a:spcPts val="0"/>
              </a:spcAft>
              <a:buSzPts val="1100"/>
              <a:buNone/>
              <a:defRPr sz="800" b="0" i="0" u="none" strike="noStrike" cap="none">
                <a:solidFill>
                  <a:srgbClr val="F2F2F2"/>
                </a:solidFill>
                <a:latin typeface="Sorts Mill Goudy"/>
                <a:ea typeface="Sorts Mill Goudy"/>
                <a:cs typeface="Sorts Mill Goudy"/>
                <a:sym typeface="Sorts Mill Goudy"/>
              </a:defRPr>
            </a:lvl1pPr>
            <a:lvl2pPr marR="0" lvl="1" algn="l" rtl="0">
              <a:spcBef>
                <a:spcPts val="0"/>
              </a:spcBef>
              <a:spcAft>
                <a:spcPts val="0"/>
              </a:spcAft>
              <a:buSzPts val="1100"/>
              <a:buNone/>
              <a:defRPr sz="1400" b="0" i="0" u="none" strike="noStrike" cap="none">
                <a:solidFill>
                  <a:schemeClr val="lt1"/>
                </a:solidFill>
                <a:latin typeface="Sorts Mill Goudy"/>
                <a:ea typeface="Sorts Mill Goudy"/>
                <a:cs typeface="Sorts Mill Goudy"/>
                <a:sym typeface="Sorts Mill Goudy"/>
              </a:defRPr>
            </a:lvl2pPr>
            <a:lvl3pPr marR="0" lvl="2" algn="l" rtl="0">
              <a:spcBef>
                <a:spcPts val="0"/>
              </a:spcBef>
              <a:spcAft>
                <a:spcPts val="0"/>
              </a:spcAft>
              <a:buSzPts val="1100"/>
              <a:buNone/>
              <a:defRPr sz="1400" b="0" i="0" u="none" strike="noStrike" cap="none">
                <a:solidFill>
                  <a:schemeClr val="lt1"/>
                </a:solidFill>
                <a:latin typeface="Sorts Mill Goudy"/>
                <a:ea typeface="Sorts Mill Goudy"/>
                <a:cs typeface="Sorts Mill Goudy"/>
                <a:sym typeface="Sorts Mill Goudy"/>
              </a:defRPr>
            </a:lvl3pPr>
            <a:lvl4pPr marR="0" lvl="3" algn="l" rtl="0">
              <a:spcBef>
                <a:spcPts val="0"/>
              </a:spcBef>
              <a:spcAft>
                <a:spcPts val="0"/>
              </a:spcAft>
              <a:buSzPts val="1100"/>
              <a:buNone/>
              <a:defRPr sz="1400" b="0" i="0" u="none" strike="noStrike" cap="none">
                <a:solidFill>
                  <a:schemeClr val="lt1"/>
                </a:solidFill>
                <a:latin typeface="Sorts Mill Goudy"/>
                <a:ea typeface="Sorts Mill Goudy"/>
                <a:cs typeface="Sorts Mill Goudy"/>
                <a:sym typeface="Sorts Mill Goudy"/>
              </a:defRPr>
            </a:lvl4pPr>
            <a:lvl5pPr marR="0" lvl="4" algn="l" rtl="0">
              <a:spcBef>
                <a:spcPts val="0"/>
              </a:spcBef>
              <a:spcAft>
                <a:spcPts val="0"/>
              </a:spcAft>
              <a:buSzPts val="1100"/>
              <a:buNone/>
              <a:defRPr sz="1400" b="0" i="0" u="none" strike="noStrike" cap="none">
                <a:solidFill>
                  <a:schemeClr val="lt1"/>
                </a:solidFill>
                <a:latin typeface="Sorts Mill Goudy"/>
                <a:ea typeface="Sorts Mill Goudy"/>
                <a:cs typeface="Sorts Mill Goudy"/>
                <a:sym typeface="Sorts Mill Goudy"/>
              </a:defRPr>
            </a:lvl5pPr>
            <a:lvl6pPr marR="0" lvl="5" algn="l" rtl="0">
              <a:spcBef>
                <a:spcPts val="0"/>
              </a:spcBef>
              <a:spcAft>
                <a:spcPts val="0"/>
              </a:spcAft>
              <a:buSzPts val="1100"/>
              <a:buNone/>
              <a:defRPr sz="1400" b="0" i="0" u="none" strike="noStrike" cap="none">
                <a:solidFill>
                  <a:schemeClr val="lt1"/>
                </a:solidFill>
                <a:latin typeface="Sorts Mill Goudy"/>
                <a:ea typeface="Sorts Mill Goudy"/>
                <a:cs typeface="Sorts Mill Goudy"/>
                <a:sym typeface="Sorts Mill Goudy"/>
              </a:defRPr>
            </a:lvl6pPr>
            <a:lvl7pPr marR="0" lvl="6" algn="l" rtl="0">
              <a:spcBef>
                <a:spcPts val="0"/>
              </a:spcBef>
              <a:spcAft>
                <a:spcPts val="0"/>
              </a:spcAft>
              <a:buSzPts val="1100"/>
              <a:buNone/>
              <a:defRPr sz="1400" b="0" i="0" u="none" strike="noStrike" cap="none">
                <a:solidFill>
                  <a:schemeClr val="lt1"/>
                </a:solidFill>
                <a:latin typeface="Sorts Mill Goudy"/>
                <a:ea typeface="Sorts Mill Goudy"/>
                <a:cs typeface="Sorts Mill Goudy"/>
                <a:sym typeface="Sorts Mill Goudy"/>
              </a:defRPr>
            </a:lvl7pPr>
            <a:lvl8pPr marR="0" lvl="7" algn="l" rtl="0">
              <a:spcBef>
                <a:spcPts val="0"/>
              </a:spcBef>
              <a:spcAft>
                <a:spcPts val="0"/>
              </a:spcAft>
              <a:buSzPts val="1100"/>
              <a:buNone/>
              <a:defRPr sz="1400" b="0" i="0" u="none" strike="noStrike" cap="none">
                <a:solidFill>
                  <a:schemeClr val="lt1"/>
                </a:solidFill>
                <a:latin typeface="Sorts Mill Goudy"/>
                <a:ea typeface="Sorts Mill Goudy"/>
                <a:cs typeface="Sorts Mill Goudy"/>
                <a:sym typeface="Sorts Mill Goudy"/>
              </a:defRPr>
            </a:lvl8pPr>
            <a:lvl9pPr marR="0" lvl="8" algn="l" rtl="0">
              <a:spcBef>
                <a:spcPts val="0"/>
              </a:spcBef>
              <a:spcAft>
                <a:spcPts val="0"/>
              </a:spcAft>
              <a:buSzPts val="1100"/>
              <a:buNone/>
              <a:defRPr sz="1400" b="0" i="0" u="none" strike="noStrike" cap="none">
                <a:solidFill>
                  <a:schemeClr val="lt1"/>
                </a:solidFill>
                <a:latin typeface="Sorts Mill Goudy"/>
                <a:ea typeface="Sorts Mill Goudy"/>
                <a:cs typeface="Sorts Mill Goudy"/>
                <a:sym typeface="Sorts Mill Goudy"/>
              </a:defRPr>
            </a:lvl9pPr>
          </a:lstStyle>
          <a:p>
            <a:endParaRPr/>
          </a:p>
        </p:txBody>
      </p:sp>
      <p:sp>
        <p:nvSpPr>
          <p:cNvPr id="184" name="Google Shape;184;p30"/>
          <p:cNvSpPr txBox="1">
            <a:spLocks noGrp="1"/>
          </p:cNvSpPr>
          <p:nvPr>
            <p:ph type="ftr" idx="11"/>
          </p:nvPr>
        </p:nvSpPr>
        <p:spPr>
          <a:xfrm>
            <a:off x="685346" y="4500562"/>
            <a:ext cx="5004649"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800" b="0" i="0" u="none" strike="noStrike" cap="none">
                <a:solidFill>
                  <a:srgbClr val="F2F2F2"/>
                </a:solidFill>
                <a:latin typeface="Sorts Mill Goudy"/>
                <a:ea typeface="Sorts Mill Goudy"/>
                <a:cs typeface="Sorts Mill Goudy"/>
                <a:sym typeface="Sorts Mill Goudy"/>
              </a:defRPr>
            </a:lvl1pPr>
            <a:lvl2pPr marR="0" lvl="1" algn="l" rtl="0">
              <a:spcBef>
                <a:spcPts val="0"/>
              </a:spcBef>
              <a:spcAft>
                <a:spcPts val="0"/>
              </a:spcAft>
              <a:buSzPts val="1100"/>
              <a:buNone/>
              <a:defRPr sz="1400" b="0" i="0" u="none" strike="noStrike" cap="none">
                <a:solidFill>
                  <a:schemeClr val="lt1"/>
                </a:solidFill>
                <a:latin typeface="Sorts Mill Goudy"/>
                <a:ea typeface="Sorts Mill Goudy"/>
                <a:cs typeface="Sorts Mill Goudy"/>
                <a:sym typeface="Sorts Mill Goudy"/>
              </a:defRPr>
            </a:lvl2pPr>
            <a:lvl3pPr marR="0" lvl="2" algn="l" rtl="0">
              <a:spcBef>
                <a:spcPts val="0"/>
              </a:spcBef>
              <a:spcAft>
                <a:spcPts val="0"/>
              </a:spcAft>
              <a:buSzPts val="1100"/>
              <a:buNone/>
              <a:defRPr sz="1400" b="0" i="0" u="none" strike="noStrike" cap="none">
                <a:solidFill>
                  <a:schemeClr val="lt1"/>
                </a:solidFill>
                <a:latin typeface="Sorts Mill Goudy"/>
                <a:ea typeface="Sorts Mill Goudy"/>
                <a:cs typeface="Sorts Mill Goudy"/>
                <a:sym typeface="Sorts Mill Goudy"/>
              </a:defRPr>
            </a:lvl3pPr>
            <a:lvl4pPr marR="0" lvl="3" algn="l" rtl="0">
              <a:spcBef>
                <a:spcPts val="0"/>
              </a:spcBef>
              <a:spcAft>
                <a:spcPts val="0"/>
              </a:spcAft>
              <a:buSzPts val="1100"/>
              <a:buNone/>
              <a:defRPr sz="1400" b="0" i="0" u="none" strike="noStrike" cap="none">
                <a:solidFill>
                  <a:schemeClr val="lt1"/>
                </a:solidFill>
                <a:latin typeface="Sorts Mill Goudy"/>
                <a:ea typeface="Sorts Mill Goudy"/>
                <a:cs typeface="Sorts Mill Goudy"/>
                <a:sym typeface="Sorts Mill Goudy"/>
              </a:defRPr>
            </a:lvl4pPr>
            <a:lvl5pPr marR="0" lvl="4" algn="l" rtl="0">
              <a:spcBef>
                <a:spcPts val="0"/>
              </a:spcBef>
              <a:spcAft>
                <a:spcPts val="0"/>
              </a:spcAft>
              <a:buSzPts val="1100"/>
              <a:buNone/>
              <a:defRPr sz="1400" b="0" i="0" u="none" strike="noStrike" cap="none">
                <a:solidFill>
                  <a:schemeClr val="lt1"/>
                </a:solidFill>
                <a:latin typeface="Sorts Mill Goudy"/>
                <a:ea typeface="Sorts Mill Goudy"/>
                <a:cs typeface="Sorts Mill Goudy"/>
                <a:sym typeface="Sorts Mill Goudy"/>
              </a:defRPr>
            </a:lvl5pPr>
            <a:lvl6pPr marR="0" lvl="5" algn="l" rtl="0">
              <a:spcBef>
                <a:spcPts val="0"/>
              </a:spcBef>
              <a:spcAft>
                <a:spcPts val="0"/>
              </a:spcAft>
              <a:buSzPts val="1100"/>
              <a:buNone/>
              <a:defRPr sz="1400" b="0" i="0" u="none" strike="noStrike" cap="none">
                <a:solidFill>
                  <a:schemeClr val="lt1"/>
                </a:solidFill>
                <a:latin typeface="Sorts Mill Goudy"/>
                <a:ea typeface="Sorts Mill Goudy"/>
                <a:cs typeface="Sorts Mill Goudy"/>
                <a:sym typeface="Sorts Mill Goudy"/>
              </a:defRPr>
            </a:lvl6pPr>
            <a:lvl7pPr marR="0" lvl="6" algn="l" rtl="0">
              <a:spcBef>
                <a:spcPts val="0"/>
              </a:spcBef>
              <a:spcAft>
                <a:spcPts val="0"/>
              </a:spcAft>
              <a:buSzPts val="1100"/>
              <a:buNone/>
              <a:defRPr sz="1400" b="0" i="0" u="none" strike="noStrike" cap="none">
                <a:solidFill>
                  <a:schemeClr val="lt1"/>
                </a:solidFill>
                <a:latin typeface="Sorts Mill Goudy"/>
                <a:ea typeface="Sorts Mill Goudy"/>
                <a:cs typeface="Sorts Mill Goudy"/>
                <a:sym typeface="Sorts Mill Goudy"/>
              </a:defRPr>
            </a:lvl7pPr>
            <a:lvl8pPr marR="0" lvl="7" algn="l" rtl="0">
              <a:spcBef>
                <a:spcPts val="0"/>
              </a:spcBef>
              <a:spcAft>
                <a:spcPts val="0"/>
              </a:spcAft>
              <a:buSzPts val="1100"/>
              <a:buNone/>
              <a:defRPr sz="1400" b="0" i="0" u="none" strike="noStrike" cap="none">
                <a:solidFill>
                  <a:schemeClr val="lt1"/>
                </a:solidFill>
                <a:latin typeface="Sorts Mill Goudy"/>
                <a:ea typeface="Sorts Mill Goudy"/>
                <a:cs typeface="Sorts Mill Goudy"/>
                <a:sym typeface="Sorts Mill Goudy"/>
              </a:defRPr>
            </a:lvl8pPr>
            <a:lvl9pPr marR="0" lvl="8" algn="l" rtl="0">
              <a:spcBef>
                <a:spcPts val="0"/>
              </a:spcBef>
              <a:spcAft>
                <a:spcPts val="0"/>
              </a:spcAft>
              <a:buSzPts val="1100"/>
              <a:buNone/>
              <a:defRPr sz="1400" b="0" i="0" u="none" strike="noStrike" cap="none">
                <a:solidFill>
                  <a:schemeClr val="lt1"/>
                </a:solidFill>
                <a:latin typeface="Sorts Mill Goudy"/>
                <a:ea typeface="Sorts Mill Goudy"/>
                <a:cs typeface="Sorts Mill Goudy"/>
                <a:sym typeface="Sorts Mill Goudy"/>
              </a:defRPr>
            </a:lvl9pPr>
          </a:lstStyle>
          <a:p>
            <a:endParaRPr/>
          </a:p>
        </p:txBody>
      </p:sp>
      <p:sp>
        <p:nvSpPr>
          <p:cNvPr id="185" name="Google Shape;185;p30"/>
          <p:cNvSpPr txBox="1">
            <a:spLocks noGrp="1"/>
          </p:cNvSpPr>
          <p:nvPr>
            <p:ph type="sldNum" idx="12"/>
          </p:nvPr>
        </p:nvSpPr>
        <p:spPr>
          <a:xfrm>
            <a:off x="7885508" y="4500562"/>
            <a:ext cx="565159"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i="0" u="none" strike="noStrike" cap="none">
                <a:solidFill>
                  <a:srgbClr val="F2F2F2"/>
                </a:solidFill>
                <a:latin typeface="Sorts Mill Goudy"/>
                <a:ea typeface="Sorts Mill Goudy"/>
                <a:cs typeface="Sorts Mill Goudy"/>
                <a:sym typeface="Sorts Mill Goudy"/>
              </a:defRPr>
            </a:lvl1pPr>
            <a:lvl2pPr marL="0" marR="0" lvl="1" indent="0" algn="r" rtl="0">
              <a:spcBef>
                <a:spcPts val="0"/>
              </a:spcBef>
              <a:buNone/>
              <a:defRPr sz="800" b="0" i="0" u="none" strike="noStrike" cap="none">
                <a:solidFill>
                  <a:srgbClr val="F2F2F2"/>
                </a:solidFill>
                <a:latin typeface="Sorts Mill Goudy"/>
                <a:ea typeface="Sorts Mill Goudy"/>
                <a:cs typeface="Sorts Mill Goudy"/>
                <a:sym typeface="Sorts Mill Goudy"/>
              </a:defRPr>
            </a:lvl2pPr>
            <a:lvl3pPr marL="0" marR="0" lvl="2" indent="0" algn="r" rtl="0">
              <a:spcBef>
                <a:spcPts val="0"/>
              </a:spcBef>
              <a:buNone/>
              <a:defRPr sz="800" b="0" i="0" u="none" strike="noStrike" cap="none">
                <a:solidFill>
                  <a:srgbClr val="F2F2F2"/>
                </a:solidFill>
                <a:latin typeface="Sorts Mill Goudy"/>
                <a:ea typeface="Sorts Mill Goudy"/>
                <a:cs typeface="Sorts Mill Goudy"/>
                <a:sym typeface="Sorts Mill Goudy"/>
              </a:defRPr>
            </a:lvl3pPr>
            <a:lvl4pPr marL="0" marR="0" lvl="3" indent="0" algn="r" rtl="0">
              <a:spcBef>
                <a:spcPts val="0"/>
              </a:spcBef>
              <a:buNone/>
              <a:defRPr sz="800" b="0" i="0" u="none" strike="noStrike" cap="none">
                <a:solidFill>
                  <a:srgbClr val="F2F2F2"/>
                </a:solidFill>
                <a:latin typeface="Sorts Mill Goudy"/>
                <a:ea typeface="Sorts Mill Goudy"/>
                <a:cs typeface="Sorts Mill Goudy"/>
                <a:sym typeface="Sorts Mill Goudy"/>
              </a:defRPr>
            </a:lvl4pPr>
            <a:lvl5pPr marL="0" marR="0" lvl="4" indent="0" algn="r" rtl="0">
              <a:spcBef>
                <a:spcPts val="0"/>
              </a:spcBef>
              <a:buNone/>
              <a:defRPr sz="800" b="0" i="0" u="none" strike="noStrike" cap="none">
                <a:solidFill>
                  <a:srgbClr val="F2F2F2"/>
                </a:solidFill>
                <a:latin typeface="Sorts Mill Goudy"/>
                <a:ea typeface="Sorts Mill Goudy"/>
                <a:cs typeface="Sorts Mill Goudy"/>
                <a:sym typeface="Sorts Mill Goudy"/>
              </a:defRPr>
            </a:lvl5pPr>
            <a:lvl6pPr marL="0" marR="0" lvl="5" indent="0" algn="r" rtl="0">
              <a:spcBef>
                <a:spcPts val="0"/>
              </a:spcBef>
              <a:buNone/>
              <a:defRPr sz="800" b="0" i="0" u="none" strike="noStrike" cap="none">
                <a:solidFill>
                  <a:srgbClr val="F2F2F2"/>
                </a:solidFill>
                <a:latin typeface="Sorts Mill Goudy"/>
                <a:ea typeface="Sorts Mill Goudy"/>
                <a:cs typeface="Sorts Mill Goudy"/>
                <a:sym typeface="Sorts Mill Goudy"/>
              </a:defRPr>
            </a:lvl6pPr>
            <a:lvl7pPr marL="0" marR="0" lvl="6" indent="0" algn="r" rtl="0">
              <a:spcBef>
                <a:spcPts val="0"/>
              </a:spcBef>
              <a:buNone/>
              <a:defRPr sz="800" b="0" i="0" u="none" strike="noStrike" cap="none">
                <a:solidFill>
                  <a:srgbClr val="F2F2F2"/>
                </a:solidFill>
                <a:latin typeface="Sorts Mill Goudy"/>
                <a:ea typeface="Sorts Mill Goudy"/>
                <a:cs typeface="Sorts Mill Goudy"/>
                <a:sym typeface="Sorts Mill Goudy"/>
              </a:defRPr>
            </a:lvl7pPr>
            <a:lvl8pPr marL="0" marR="0" lvl="7" indent="0" algn="r" rtl="0">
              <a:spcBef>
                <a:spcPts val="0"/>
              </a:spcBef>
              <a:buNone/>
              <a:defRPr sz="800" b="0" i="0" u="none" strike="noStrike" cap="none">
                <a:solidFill>
                  <a:srgbClr val="F2F2F2"/>
                </a:solidFill>
                <a:latin typeface="Sorts Mill Goudy"/>
                <a:ea typeface="Sorts Mill Goudy"/>
                <a:cs typeface="Sorts Mill Goudy"/>
                <a:sym typeface="Sorts Mill Goudy"/>
              </a:defRPr>
            </a:lvl8pPr>
            <a:lvl9pPr marL="0" marR="0" lvl="8" indent="0" algn="r" rtl="0">
              <a:spcBef>
                <a:spcPts val="0"/>
              </a:spcBef>
              <a:buNone/>
              <a:defRPr sz="800" b="0" i="0" u="none" strike="noStrike" cap="none">
                <a:solidFill>
                  <a:srgbClr val="F2F2F2"/>
                </a:solidFill>
                <a:latin typeface="Sorts Mill Goudy"/>
                <a:ea typeface="Sorts Mill Goudy"/>
                <a:cs typeface="Sorts Mill Goudy"/>
                <a:sym typeface="Sorts Mill Goudy"/>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Lst>
  <mc:AlternateContent xmlns:mc="http://schemas.openxmlformats.org/markup-compatibility/2006" xmlns:p14="http://schemas.microsoft.com/office/powerpoint/2010/main">
    <mc:Choice Requires="p14">
      <p:transition spd="slow" p14:dur="2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8.xml"/><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4.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8.xml"/><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hyperlink" Target="https://readwrite.com/2019/06/04/alexa-wheres-my-data/"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hyperlink" Target="https://readwrite.com/2019/10/16/the-false-choice-between-privacy-and-safety-in-smart-surveillance/" TargetMode="External"/><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19.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9.xml"/><Relationship Id="rId5" Type="http://schemas.openxmlformats.org/officeDocument/2006/relationships/image" Target="../media/image8.png"/><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hyperlink" Target="http://drive.google.com/file/d/1zOb8peFLYYskFFBRUilcoozdQY2HbX2p/view" TargetMode="External"/><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29.jpg"/></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hyperlink" Target="http://drive.google.com/file/d/10B5o1GQTlN7TqZSknRMaKOjVqbXdYLdk/view" TargetMode="External"/><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3" name="Google Shape;203;p33"/>
          <p:cNvPicPr preferRelativeResize="0"/>
          <p:nvPr/>
        </p:nvPicPr>
        <p:blipFill rotWithShape="1">
          <a:blip r:embed="rId3">
            <a:alphaModFix/>
          </a:blip>
          <a:srcRect b="-1"/>
          <a:stretch/>
        </p:blipFill>
        <p:spPr>
          <a:xfrm>
            <a:off x="0" y="0"/>
            <a:ext cx="4572002" cy="5194474"/>
          </a:xfrm>
          <a:prstGeom prst="rect">
            <a:avLst/>
          </a:prstGeom>
          <a:noFill/>
          <a:ln>
            <a:noFill/>
          </a:ln>
        </p:spPr>
      </p:pic>
      <p:sp>
        <p:nvSpPr>
          <p:cNvPr id="204" name="Google Shape;204;p33"/>
          <p:cNvSpPr txBox="1">
            <a:spLocks noGrp="1"/>
          </p:cNvSpPr>
          <p:nvPr>
            <p:ph type="title"/>
          </p:nvPr>
        </p:nvSpPr>
        <p:spPr>
          <a:xfrm>
            <a:off x="5175370" y="457200"/>
            <a:ext cx="3403593" cy="727838"/>
          </a:xfrm>
          <a:prstGeom prst="rect">
            <a:avLst/>
          </a:prstGeom>
          <a:noFill/>
          <a:ln>
            <a:noFill/>
          </a:ln>
          <a:effectLst>
            <a:outerShdw blurRad="25400">
              <a:srgbClr val="000000">
                <a:alpha val="45882"/>
              </a:srgbClr>
            </a:outerShdw>
          </a:effectLst>
        </p:spPr>
        <p:txBody>
          <a:bodyPr spcFirstLastPara="1" wrap="square" lIns="68575" tIns="34275" rIns="68575" bIns="34275" anchor="b" anchorCtr="0">
            <a:noAutofit/>
          </a:bodyPr>
          <a:lstStyle/>
          <a:p>
            <a:pPr marL="0" lvl="0" indent="0" algn="l" rtl="0">
              <a:lnSpc>
                <a:spcPct val="90000"/>
              </a:lnSpc>
              <a:spcBef>
                <a:spcPts val="0"/>
              </a:spcBef>
              <a:spcAft>
                <a:spcPts val="0"/>
              </a:spcAft>
              <a:buClr>
                <a:schemeClr val="lt2"/>
              </a:buClr>
              <a:buSzPts val="3000"/>
              <a:buFont typeface="Sorts Mill Goudy"/>
              <a:buNone/>
            </a:pPr>
            <a:r>
              <a:rPr lang="en" sz="700"/>
              <a:t>.</a:t>
            </a:r>
            <a:endParaRPr sz="100"/>
          </a:p>
        </p:txBody>
      </p:sp>
      <p:sp>
        <p:nvSpPr>
          <p:cNvPr id="205" name="Google Shape;205;p33"/>
          <p:cNvSpPr txBox="1">
            <a:spLocks noGrp="1"/>
          </p:cNvSpPr>
          <p:nvPr>
            <p:ph type="body" idx="1"/>
          </p:nvPr>
        </p:nvSpPr>
        <p:spPr>
          <a:xfrm>
            <a:off x="4714875" y="1299325"/>
            <a:ext cx="4307100" cy="3044100"/>
          </a:xfrm>
          <a:prstGeom prst="rect">
            <a:avLst/>
          </a:prstGeom>
          <a:noFill/>
          <a:ln>
            <a:noFill/>
          </a:ln>
          <a:effectLst>
            <a:outerShdw blurRad="25400">
              <a:srgbClr val="000000">
                <a:alpha val="45882"/>
              </a:srgbClr>
            </a:outerShdw>
          </a:effectLst>
        </p:spPr>
        <p:txBody>
          <a:bodyPr spcFirstLastPara="1" wrap="square" lIns="68575" tIns="34275" rIns="68575" bIns="34275" anchor="t" anchorCtr="0">
            <a:noAutofit/>
          </a:bodyPr>
          <a:lstStyle/>
          <a:p>
            <a:pPr marL="0" lvl="0" indent="0" algn="l" rtl="0">
              <a:lnSpc>
                <a:spcPct val="110000"/>
              </a:lnSpc>
              <a:spcBef>
                <a:spcPts val="0"/>
              </a:spcBef>
              <a:spcAft>
                <a:spcPts val="0"/>
              </a:spcAft>
              <a:buSzPts val="2800"/>
              <a:buNone/>
            </a:pPr>
            <a:r>
              <a:rPr lang="en" sz="4100"/>
              <a:t>FACE </a:t>
            </a:r>
            <a:endParaRPr sz="1100"/>
          </a:p>
          <a:p>
            <a:pPr marL="0" lvl="0" indent="0" algn="l" rtl="0">
              <a:lnSpc>
                <a:spcPct val="110000"/>
              </a:lnSpc>
              <a:spcBef>
                <a:spcPts val="0"/>
              </a:spcBef>
              <a:spcAft>
                <a:spcPts val="0"/>
              </a:spcAft>
              <a:buSzPts val="800"/>
              <a:buNone/>
            </a:pPr>
            <a:endParaRPr sz="1200"/>
          </a:p>
          <a:p>
            <a:pPr marL="0" lvl="0" indent="0" algn="l" rtl="0">
              <a:lnSpc>
                <a:spcPct val="110000"/>
              </a:lnSpc>
              <a:spcBef>
                <a:spcPts val="0"/>
              </a:spcBef>
              <a:spcAft>
                <a:spcPts val="0"/>
              </a:spcAft>
              <a:buSzPts val="2800"/>
              <a:buNone/>
            </a:pPr>
            <a:r>
              <a:rPr lang="en" sz="4100"/>
              <a:t>RECOGNITION</a:t>
            </a:r>
            <a:endParaRPr sz="1100"/>
          </a:p>
          <a:p>
            <a:pPr marL="0" lvl="0" indent="0" algn="l" rtl="0">
              <a:lnSpc>
                <a:spcPct val="110000"/>
              </a:lnSpc>
              <a:spcBef>
                <a:spcPts val="0"/>
              </a:spcBef>
              <a:spcAft>
                <a:spcPts val="0"/>
              </a:spcAft>
              <a:buSzPts val="800"/>
              <a:buNone/>
            </a:pPr>
            <a:endParaRPr sz="1200"/>
          </a:p>
          <a:p>
            <a:pPr marL="0" lvl="0" indent="0" algn="l" rtl="0">
              <a:lnSpc>
                <a:spcPct val="110000"/>
              </a:lnSpc>
              <a:spcBef>
                <a:spcPts val="0"/>
              </a:spcBef>
              <a:spcAft>
                <a:spcPts val="0"/>
              </a:spcAft>
              <a:buSzPts val="2800"/>
              <a:buNone/>
            </a:pPr>
            <a:r>
              <a:rPr lang="en" sz="4100"/>
              <a:t>TECHNOLOGY</a:t>
            </a: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9"/>
        <p:cNvGrpSpPr/>
        <p:nvPr/>
      </p:nvGrpSpPr>
      <p:grpSpPr>
        <a:xfrm>
          <a:off x="0" y="0"/>
          <a:ext cx="0" cy="0"/>
          <a:chOff x="0" y="0"/>
          <a:chExt cx="0" cy="0"/>
        </a:xfrm>
      </p:grpSpPr>
      <p:pic>
        <p:nvPicPr>
          <p:cNvPr id="260" name="Google Shape;260;p42"/>
          <p:cNvPicPr preferRelativeResize="0"/>
          <p:nvPr/>
        </p:nvPicPr>
        <p:blipFill rotWithShape="1">
          <a:blip r:embed="rId4">
            <a:alphaModFix/>
          </a:blip>
          <a:srcRect/>
          <a:stretch/>
        </p:blipFill>
        <p:spPr>
          <a:xfrm>
            <a:off x="-1" y="8"/>
            <a:ext cx="9143998" cy="5143494"/>
          </a:xfrm>
          <a:prstGeom prst="rect">
            <a:avLst/>
          </a:prstGeom>
          <a:noFill/>
          <a:ln>
            <a:noFill/>
          </a:ln>
        </p:spPr>
      </p:pic>
      <p:sp>
        <p:nvSpPr>
          <p:cNvPr id="261" name="Google Shape;261;p42"/>
          <p:cNvSpPr/>
          <p:nvPr/>
        </p:nvSpPr>
        <p:spPr>
          <a:xfrm rot="5400000">
            <a:off x="5348856" y="1039486"/>
            <a:ext cx="3023561" cy="3075314"/>
          </a:xfrm>
          <a:custGeom>
            <a:avLst/>
            <a:gdLst/>
            <a:ahLst/>
            <a:cxnLst/>
            <a:rect l="l" t="t" r="r" b="b"/>
            <a:pathLst>
              <a:path w="1601" h="696" extrusionOk="0">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blipFill rotWithShape="1">
            <a:blip r:embed="rId3">
              <a:alphaModFix/>
            </a:blip>
            <a:stretch>
              <a:fillRect/>
            </a:stretch>
          </a:blipFill>
          <a:ln>
            <a:noFill/>
          </a:ln>
          <a:effectLst>
            <a:outerShdw blurRad="50800" dist="38100" dir="5400000" algn="tl" rotWithShape="0">
              <a:srgbClr val="000000">
                <a:alpha val="4275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lt1"/>
              </a:buClr>
              <a:buSzPts val="1400"/>
              <a:buFont typeface="Sorts Mill Goudy"/>
              <a:buNone/>
            </a:pPr>
            <a:endParaRPr sz="1400" b="0" i="0" u="none" strike="noStrike" cap="none">
              <a:solidFill>
                <a:srgbClr val="FFFFFF"/>
              </a:solidFill>
              <a:latin typeface="Sorts Mill Goudy"/>
              <a:ea typeface="Sorts Mill Goudy"/>
              <a:cs typeface="Sorts Mill Goudy"/>
              <a:sym typeface="Sorts Mill Goudy"/>
            </a:endParaRPr>
          </a:p>
        </p:txBody>
      </p:sp>
      <p:sp>
        <p:nvSpPr>
          <p:cNvPr id="262" name="Google Shape;262;p42"/>
          <p:cNvSpPr txBox="1">
            <a:spLocks noGrp="1"/>
          </p:cNvSpPr>
          <p:nvPr>
            <p:ph type="ctrTitle"/>
          </p:nvPr>
        </p:nvSpPr>
        <p:spPr>
          <a:xfrm>
            <a:off x="5421238" y="1191606"/>
            <a:ext cx="2878800" cy="2771100"/>
          </a:xfrm>
          <a:prstGeom prst="rect">
            <a:avLst/>
          </a:prstGeom>
          <a:noFill/>
          <a:ln>
            <a:noFill/>
          </a:ln>
          <a:effectLst>
            <a:outerShdw blurRad="25400">
              <a:srgbClr val="000000">
                <a:alpha val="45880"/>
              </a:srgbClr>
            </a:outerShdw>
          </a:effectLst>
        </p:spPr>
        <p:txBody>
          <a:bodyPr spcFirstLastPara="1" wrap="square" lIns="68575" tIns="34275" rIns="68575" bIns="34275" anchor="ctr" anchorCtr="0">
            <a:noAutofit/>
          </a:bodyPr>
          <a:lstStyle/>
          <a:p>
            <a:pPr marL="0" lvl="0" indent="0" algn="l" rtl="0">
              <a:lnSpc>
                <a:spcPct val="115000"/>
              </a:lnSpc>
              <a:spcBef>
                <a:spcPts val="0"/>
              </a:spcBef>
              <a:spcAft>
                <a:spcPts val="0"/>
              </a:spcAft>
              <a:buClr>
                <a:srgbClr val="FFFFFF"/>
              </a:buClr>
              <a:buSzPts val="3000"/>
              <a:buFont typeface="Times New Roman"/>
              <a:buNone/>
            </a:pPr>
            <a:r>
              <a:rPr lang="en" sz="3000">
                <a:solidFill>
                  <a:srgbClr val="FFFFFF"/>
                </a:solidFill>
                <a:latin typeface="Times New Roman"/>
                <a:ea typeface="Times New Roman"/>
                <a:cs typeface="Times New Roman"/>
                <a:sym typeface="Times New Roman"/>
              </a:rPr>
              <a:t>MODULE WORKFLOW</a:t>
            </a:r>
            <a:endParaRPr sz="3000">
              <a:solidFill>
                <a:srgbClr val="FFFFFF"/>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rgbClr val="FFFFFF"/>
              </a:buClr>
              <a:buSzPts val="3000"/>
              <a:buFont typeface="Times New Roman"/>
              <a:buNone/>
            </a:pPr>
            <a:r>
              <a:rPr lang="en" sz="3000">
                <a:solidFill>
                  <a:srgbClr val="FFFFFF"/>
                </a:solidFill>
                <a:latin typeface="Times New Roman"/>
                <a:ea typeface="Times New Roman"/>
                <a:cs typeface="Times New Roman"/>
                <a:sym typeface="Times New Roman"/>
              </a:rPr>
              <a:t>EXPLANATION</a:t>
            </a:r>
            <a:endParaRPr sz="3000">
              <a:solidFill>
                <a:srgbClr val="FFFFFF"/>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6"/>
        <p:cNvGrpSpPr/>
        <p:nvPr/>
      </p:nvGrpSpPr>
      <p:grpSpPr>
        <a:xfrm>
          <a:off x="0" y="0"/>
          <a:ext cx="0" cy="0"/>
          <a:chOff x="0" y="0"/>
          <a:chExt cx="0" cy="0"/>
        </a:xfrm>
      </p:grpSpPr>
      <p:sp>
        <p:nvSpPr>
          <p:cNvPr id="267" name="Google Shape;267;p43"/>
          <p:cNvSpPr txBox="1"/>
          <p:nvPr/>
        </p:nvSpPr>
        <p:spPr>
          <a:xfrm>
            <a:off x="235750" y="375050"/>
            <a:ext cx="3729000" cy="29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400" b="1">
                <a:solidFill>
                  <a:srgbClr val="FFFFFF"/>
                </a:solidFill>
                <a:latin typeface="Roboto"/>
                <a:ea typeface="Roboto"/>
                <a:cs typeface="Roboto"/>
                <a:sym typeface="Roboto"/>
              </a:rPr>
              <a:t>FACE DETECTION</a:t>
            </a:r>
            <a:endParaRPr sz="4400" b="1">
              <a:solidFill>
                <a:srgbClr val="FFFFFF"/>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4"/>
          <p:cNvSpPr txBox="1">
            <a:spLocks noGrp="1"/>
          </p:cNvSpPr>
          <p:nvPr>
            <p:ph type="subTitle" idx="1"/>
          </p:nvPr>
        </p:nvSpPr>
        <p:spPr>
          <a:xfrm>
            <a:off x="321475" y="192900"/>
            <a:ext cx="8411700" cy="4661400"/>
          </a:xfrm>
          <a:prstGeom prst="rect">
            <a:avLst/>
          </a:prstGeom>
        </p:spPr>
        <p:txBody>
          <a:bodyPr spcFirstLastPara="1" wrap="square" lIns="68575" tIns="34275" rIns="68575" bIns="34275" anchor="t" anchorCtr="0">
            <a:noAutofit/>
          </a:bodyPr>
          <a:lstStyle/>
          <a:p>
            <a:pPr marL="0" lvl="0" indent="0" algn="l" rtl="0">
              <a:spcBef>
                <a:spcPts val="300"/>
              </a:spcBef>
              <a:spcAft>
                <a:spcPts val="0"/>
              </a:spcAft>
              <a:buNone/>
            </a:pPr>
            <a:r>
              <a:rPr lang="en" sz="1800">
                <a:solidFill>
                  <a:srgbClr val="FFFFFF"/>
                </a:solidFill>
                <a:latin typeface="Times New Roman"/>
                <a:ea typeface="Times New Roman"/>
                <a:cs typeface="Times New Roman"/>
                <a:sym typeface="Times New Roman"/>
              </a:rPr>
              <a:t>Face detection -- also called facial detection -- is an artificial intelligence (AI) based computer technology used to find and identify human faces in digital images. Face detection technology can be applied to various fields -- including security, biometrics, law enforcement, entertainment and personal safety -- to provide surveillance and tracking of people in real time.</a:t>
            </a:r>
            <a:endParaRPr sz="1800">
              <a:solidFill>
                <a:srgbClr val="FFFFFF"/>
              </a:solidFill>
              <a:latin typeface="Times New Roman"/>
              <a:ea typeface="Times New Roman"/>
              <a:cs typeface="Times New Roman"/>
              <a:sym typeface="Times New Roman"/>
            </a:endParaRPr>
          </a:p>
          <a:p>
            <a:pPr marL="0" lvl="0" indent="0" algn="l" rtl="0">
              <a:spcBef>
                <a:spcPts val="500"/>
              </a:spcBef>
              <a:spcAft>
                <a:spcPts val="500"/>
              </a:spcAft>
              <a:buNone/>
            </a:pPr>
            <a:r>
              <a:rPr lang="en" sz="1800">
                <a:solidFill>
                  <a:srgbClr val="FFFFFF"/>
                </a:solidFill>
                <a:latin typeface="Times New Roman"/>
                <a:ea typeface="Times New Roman"/>
                <a:cs typeface="Times New Roman"/>
                <a:sym typeface="Times New Roman"/>
              </a:rPr>
              <a:t>Face detection applications use algorithms and ML to find human faces within larger images, which often incorporate other non-face objects such as landscapes, buildings and other human body parts like feet or hands. Face detection algorithms typically start by searching for human eyes -- one of the easiest features to detect. The algorithm might then attempt to detect eyebrows, the mouth, nose, nostrils and the iris. Once the algorithm concludes that it has found a facial region, it applies additional tests to confirm that it has, in fact, detected a face.</a:t>
            </a:r>
            <a:endParaRPr sz="1800">
              <a:solidFill>
                <a:srgbClr val="FFFFFF"/>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5"/>
          <p:cNvSpPr txBox="1">
            <a:spLocks noGrp="1"/>
          </p:cNvSpPr>
          <p:nvPr>
            <p:ph type="subTitle" idx="1"/>
          </p:nvPr>
        </p:nvSpPr>
        <p:spPr>
          <a:xfrm>
            <a:off x="160725" y="1221575"/>
            <a:ext cx="8659500" cy="3439800"/>
          </a:xfrm>
          <a:prstGeom prst="rect">
            <a:avLst/>
          </a:prstGeom>
          <a:noFill/>
          <a:ln>
            <a:noFill/>
          </a:ln>
          <a:effectLst>
            <a:outerShdw blurRad="25400">
              <a:srgbClr val="000000">
                <a:alpha val="45882"/>
              </a:srgbClr>
            </a:outerShdw>
          </a:effectLst>
        </p:spPr>
        <p:txBody>
          <a:bodyPr spcFirstLastPara="1" wrap="square" lIns="91425" tIns="91425" rIns="91425" bIns="91425" anchor="t" anchorCtr="0">
            <a:noAutofit/>
          </a:bodyPr>
          <a:lstStyle/>
          <a:p>
            <a:pPr marL="0" lvl="0" indent="0" algn="l" rtl="0">
              <a:lnSpc>
                <a:spcPct val="110000"/>
              </a:lnSpc>
              <a:spcBef>
                <a:spcPts val="0"/>
              </a:spcBef>
              <a:spcAft>
                <a:spcPts val="0"/>
              </a:spcAft>
              <a:buSzPts val="1200"/>
              <a:buNone/>
            </a:pPr>
            <a:r>
              <a:rPr lang="en" sz="2100"/>
              <a:t>The face detector proposed  used </a:t>
            </a:r>
            <a:r>
              <a:rPr lang="en" sz="2100" b="1" u="sng"/>
              <a:t>Haar-Like features cascaded classifiers</a:t>
            </a:r>
            <a:r>
              <a:rPr lang="en" sz="2100"/>
              <a:t>, which achieve good performance with real-time efficiency. However, a few works show that Haar-Like feature may degrade considerably in real world applications with larger visual variations of human faces even with more advanced features and more training images. </a:t>
            </a:r>
            <a:endParaRPr sz="21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1"/>
        <p:cNvGrpSpPr/>
        <p:nvPr/>
      </p:nvGrpSpPr>
      <p:grpSpPr>
        <a:xfrm>
          <a:off x="0" y="0"/>
          <a:ext cx="0" cy="0"/>
          <a:chOff x="0" y="0"/>
          <a:chExt cx="0" cy="0"/>
        </a:xfrm>
      </p:grpSpPr>
      <p:sp>
        <p:nvSpPr>
          <p:cNvPr id="282" name="Google Shape;282;p46"/>
          <p:cNvSpPr txBox="1">
            <a:spLocks noGrp="1"/>
          </p:cNvSpPr>
          <p:nvPr>
            <p:ph type="title"/>
          </p:nvPr>
        </p:nvSpPr>
        <p:spPr>
          <a:xfrm>
            <a:off x="4479125" y="889400"/>
            <a:ext cx="3855300" cy="3407700"/>
          </a:xfrm>
          <a:prstGeom prst="rect">
            <a:avLst/>
          </a:prstGeom>
        </p:spPr>
        <p:txBody>
          <a:bodyPr spcFirstLastPara="1" wrap="square" lIns="68575" tIns="68575" rIns="68575" bIns="68575" anchor="t" anchorCtr="0">
            <a:noAutofit/>
          </a:bodyPr>
          <a:lstStyle/>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r>
              <a:rPr lang="en"/>
              <a:t>FACE RECOGNITION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7"/>
          <p:cNvSpPr txBox="1">
            <a:spLocks noGrp="1"/>
          </p:cNvSpPr>
          <p:nvPr>
            <p:ph type="body" idx="1"/>
          </p:nvPr>
        </p:nvSpPr>
        <p:spPr>
          <a:xfrm>
            <a:off x="338300" y="423300"/>
            <a:ext cx="8638500" cy="4296900"/>
          </a:xfrm>
          <a:prstGeom prst="rect">
            <a:avLst/>
          </a:prstGeom>
          <a:noFill/>
          <a:ln>
            <a:noFill/>
          </a:ln>
          <a:effectLst>
            <a:outerShdw blurRad="25400">
              <a:srgbClr val="000000">
                <a:alpha val="45882"/>
              </a:srgbClr>
            </a:outerShdw>
          </a:effectLst>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Local Binary Pattern Histogram (LBP) is a simple yet very efficient texture operator which labels the pixels of an image by thresholding the neighborhood of each pixel and considers the result as a binary number.</a:t>
            </a:r>
            <a:endParaRPr/>
          </a:p>
          <a:p>
            <a:pPr marL="0" lvl="0" indent="0" algn="l" rtl="0">
              <a:spcBef>
                <a:spcPts val="0"/>
              </a:spcBef>
              <a:spcAft>
                <a:spcPts val="0"/>
              </a:spcAft>
              <a:buClr>
                <a:schemeClr val="dk1"/>
              </a:buClr>
              <a:buSzPts val="1100"/>
              <a:buFont typeface="Arial"/>
              <a:buNone/>
            </a:pPr>
            <a:r>
              <a:rPr lang="en"/>
              <a:t>It is a powerful feature for texture classification. It has further been determined that when LBP is combined with histograms of oriented gradients (HOG) descriptor, it improves the detection performance considerably on some datasets.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Using the LBPH combined with histograms we can represent the face images with a simple data vector. As LBPH is a visual descriptor it can also be used for face recognition tasks.</a:t>
            </a:r>
            <a:endParaRPr sz="28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8"/>
          <p:cNvSpPr txBox="1">
            <a:spLocks noGrp="1"/>
          </p:cNvSpPr>
          <p:nvPr>
            <p:ph type="subTitle" idx="1"/>
          </p:nvPr>
        </p:nvSpPr>
        <p:spPr>
          <a:xfrm>
            <a:off x="228875" y="1108225"/>
            <a:ext cx="8552400" cy="3890700"/>
          </a:xfrm>
          <a:prstGeom prst="rect">
            <a:avLst/>
          </a:prstGeom>
        </p:spPr>
        <p:txBody>
          <a:bodyPr spcFirstLastPara="1" wrap="square" lIns="68575" tIns="34275" rIns="68575" bIns="34275" anchor="t" anchorCtr="0">
            <a:noAutofit/>
          </a:bodyPr>
          <a:lstStyle/>
          <a:p>
            <a:pPr marL="0" lvl="0" indent="0" algn="l" rtl="0">
              <a:spcBef>
                <a:spcPts val="300"/>
              </a:spcBef>
              <a:spcAft>
                <a:spcPts val="0"/>
              </a:spcAft>
              <a:buNone/>
            </a:pPr>
            <a:r>
              <a:rPr lang="en"/>
              <a:t>Step 1:  </a:t>
            </a:r>
            <a:endParaRPr/>
          </a:p>
          <a:p>
            <a:pPr marL="0" lvl="0" indent="0" algn="l" rtl="0">
              <a:spcBef>
                <a:spcPts val="500"/>
              </a:spcBef>
              <a:spcAft>
                <a:spcPts val="0"/>
              </a:spcAft>
              <a:buNone/>
            </a:pPr>
            <a:r>
              <a:rPr lang="en"/>
              <a:t>             Import cv2 and numpy and also use the CascadeClassifier function of OpenCV to point to the location where we have stored the XML file,haarcascade_frontalface_default.xml in our case.</a:t>
            </a:r>
            <a:endParaRPr/>
          </a:p>
          <a:p>
            <a:pPr marL="0" lvl="0" indent="0" algn="l" rtl="0">
              <a:spcBef>
                <a:spcPts val="500"/>
              </a:spcBef>
              <a:spcAft>
                <a:spcPts val="0"/>
              </a:spcAft>
              <a:buNone/>
            </a:pPr>
            <a:endParaRPr/>
          </a:p>
          <a:p>
            <a:pPr marL="0" lvl="0" indent="0" algn="l" rtl="0">
              <a:spcBef>
                <a:spcPts val="500"/>
              </a:spcBef>
              <a:spcAft>
                <a:spcPts val="0"/>
              </a:spcAft>
              <a:buNone/>
            </a:pPr>
            <a:r>
              <a:rPr lang="en"/>
              <a:t>Step 2: </a:t>
            </a:r>
            <a:endParaRPr/>
          </a:p>
          <a:p>
            <a:pPr marL="0" lvl="0" indent="0" algn="l" rtl="0">
              <a:spcBef>
                <a:spcPts val="500"/>
              </a:spcBef>
              <a:spcAft>
                <a:spcPts val="0"/>
              </a:spcAft>
              <a:buNone/>
            </a:pPr>
            <a:r>
              <a:rPr lang="en"/>
              <a:t>             Load the image and convert it into gray-scale. When OpenCV reads the RGB image, it usually stores the image in BGR (Blue, Green, Red) channel. For the purposes of image recognition, we need to convert this BGR channel to gray channel. The reason for this is gray channel is easy to process and is computationally less intensive as it contains only 1-channel of black-white.</a:t>
            </a:r>
            <a:endParaRPr/>
          </a:p>
          <a:p>
            <a:pPr marL="0" lvl="0" indent="0" algn="ctr" rtl="0">
              <a:spcBef>
                <a:spcPts val="500"/>
              </a:spcBef>
              <a:spcAft>
                <a:spcPts val="0"/>
              </a:spcAft>
              <a:buNone/>
            </a:pPr>
            <a:endParaRPr/>
          </a:p>
          <a:p>
            <a:pPr marL="0" lvl="0" indent="0" algn="ctr" rtl="0">
              <a:spcBef>
                <a:spcPts val="500"/>
              </a:spcBef>
              <a:spcAft>
                <a:spcPts val="0"/>
              </a:spcAft>
              <a:buNone/>
            </a:pPr>
            <a:endParaRPr/>
          </a:p>
          <a:p>
            <a:pPr marL="0" lvl="0" indent="0" algn="ctr" rtl="0">
              <a:spcBef>
                <a:spcPts val="500"/>
              </a:spcBef>
              <a:spcAft>
                <a:spcPts val="0"/>
              </a:spcAft>
              <a:buClr>
                <a:schemeClr val="dk1"/>
              </a:buClr>
              <a:buSzPts val="1100"/>
              <a:buFont typeface="Arial"/>
              <a:buNone/>
            </a:pPr>
            <a:endParaRPr/>
          </a:p>
          <a:p>
            <a:pPr marL="0" lvl="0" indent="0" algn="ctr" rtl="0">
              <a:spcBef>
                <a:spcPts val="500"/>
              </a:spcBef>
              <a:spcAft>
                <a:spcPts val="500"/>
              </a:spcAft>
              <a:buNone/>
            </a:pPr>
            <a:endParaRPr/>
          </a:p>
        </p:txBody>
      </p:sp>
      <p:sp>
        <p:nvSpPr>
          <p:cNvPr id="293" name="Google Shape;293;p48"/>
          <p:cNvSpPr txBox="1">
            <a:spLocks noGrp="1"/>
          </p:cNvSpPr>
          <p:nvPr>
            <p:ph type="ctrTitle"/>
          </p:nvPr>
        </p:nvSpPr>
        <p:spPr>
          <a:xfrm>
            <a:off x="228875" y="231000"/>
            <a:ext cx="8612700" cy="6363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r>
              <a:rPr lang="en"/>
              <a:t>Stepwise Algorithm Explanation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9"/>
          <p:cNvSpPr txBox="1">
            <a:spLocks noGrp="1"/>
          </p:cNvSpPr>
          <p:nvPr>
            <p:ph type="body" idx="1"/>
          </p:nvPr>
        </p:nvSpPr>
        <p:spPr>
          <a:xfrm>
            <a:off x="192725" y="814400"/>
            <a:ext cx="8805600" cy="41967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Clr>
                <a:schemeClr val="dk1"/>
              </a:buClr>
              <a:buSzPts val="1100"/>
              <a:buFont typeface="Arial"/>
              <a:buNone/>
            </a:pPr>
            <a:r>
              <a:rPr lang="en"/>
              <a:t>Step 3:</a:t>
            </a:r>
            <a:endParaRPr/>
          </a:p>
          <a:p>
            <a:pPr marL="0" lvl="0" indent="0" algn="l" rtl="0">
              <a:spcBef>
                <a:spcPts val="0"/>
              </a:spcBef>
              <a:spcAft>
                <a:spcPts val="0"/>
              </a:spcAft>
              <a:buNone/>
            </a:pPr>
            <a:r>
              <a:rPr lang="en"/>
              <a:t>             Now try to locate the exact features in our face. We are using the face_classifier which is an object loaded with haarcascade_frontalface_default.xml, we are using an inbuilt function with it called the detectMultiScale. This function will help us to find the features/locations of the new image. </a:t>
            </a:r>
            <a:endParaRPr/>
          </a:p>
          <a:p>
            <a:pPr marL="457200" lvl="0" indent="0" algn="l" rtl="0">
              <a:spcBef>
                <a:spcPts val="0"/>
              </a:spcBef>
              <a:spcAft>
                <a:spcPts val="0"/>
              </a:spcAft>
              <a:buNone/>
            </a:pPr>
            <a:endParaRPr/>
          </a:p>
          <a:p>
            <a:pPr marL="0" lvl="0" indent="0" algn="l" rtl="0">
              <a:spcBef>
                <a:spcPts val="0"/>
              </a:spcBef>
              <a:spcAft>
                <a:spcPts val="0"/>
              </a:spcAft>
              <a:buNone/>
            </a:pPr>
            <a:r>
              <a:rPr lang="en"/>
              <a:t>Step 4:</a:t>
            </a:r>
            <a:endParaRPr/>
          </a:p>
          <a:p>
            <a:pPr marL="0" lvl="0" indent="0" algn="l" rtl="0">
              <a:spcBef>
                <a:spcPts val="0"/>
              </a:spcBef>
              <a:spcAft>
                <a:spcPts val="0"/>
              </a:spcAft>
              <a:buNone/>
            </a:pPr>
            <a:r>
              <a:rPr lang="en"/>
              <a:t>              The function detectMultiScale returns 4 values — x-coordinate, y-coordinate, width(w) and height(h) of the detected feature of the face. Based on these 4 values we will draw a rectangle around the face.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50"/>
          <p:cNvSpPr txBox="1">
            <a:spLocks noGrp="1"/>
          </p:cNvSpPr>
          <p:nvPr>
            <p:ph type="title"/>
          </p:nvPr>
        </p:nvSpPr>
        <p:spPr>
          <a:xfrm>
            <a:off x="1303800" y="189025"/>
            <a:ext cx="7030500" cy="726600"/>
          </a:xfrm>
          <a:prstGeom prst="rect">
            <a:avLst/>
          </a:prstGeom>
          <a:noFill/>
          <a:ln>
            <a:noFill/>
          </a:ln>
          <a:effectLst>
            <a:outerShdw blurRad="25400">
              <a:srgbClr val="000000">
                <a:alpha val="45882"/>
              </a:srgbClr>
            </a:outerShdw>
          </a:effectLst>
        </p:spPr>
        <p:txBody>
          <a:bodyPr spcFirstLastPara="1" wrap="square" lIns="91425" tIns="91425" rIns="91425" bIns="91425" anchor="t" anchorCtr="0">
            <a:noAutofit/>
          </a:bodyPr>
          <a:lstStyle/>
          <a:p>
            <a:pPr marL="0" lvl="0" indent="0" algn="ctr" rtl="0">
              <a:lnSpc>
                <a:spcPct val="90000"/>
              </a:lnSpc>
              <a:spcBef>
                <a:spcPts val="0"/>
              </a:spcBef>
              <a:spcAft>
                <a:spcPts val="0"/>
              </a:spcAft>
              <a:buClr>
                <a:schemeClr val="lt2"/>
              </a:buClr>
              <a:buSzPts val="2100"/>
              <a:buFont typeface="Sorts Mill Goudy"/>
              <a:buNone/>
            </a:pPr>
            <a:r>
              <a:rPr lang="en" sz="3300"/>
              <a:t>REAL TIME USAGE </a:t>
            </a:r>
            <a:endParaRPr sz="3300"/>
          </a:p>
        </p:txBody>
      </p:sp>
      <p:sp>
        <p:nvSpPr>
          <p:cNvPr id="304" name="Google Shape;304;p50"/>
          <p:cNvSpPr txBox="1">
            <a:spLocks noGrp="1"/>
          </p:cNvSpPr>
          <p:nvPr>
            <p:ph type="body" idx="1"/>
          </p:nvPr>
        </p:nvSpPr>
        <p:spPr>
          <a:xfrm>
            <a:off x="481825" y="843200"/>
            <a:ext cx="8444100" cy="4119600"/>
          </a:xfrm>
          <a:prstGeom prst="rect">
            <a:avLst/>
          </a:prstGeom>
          <a:noFill/>
          <a:ln>
            <a:noFill/>
          </a:ln>
          <a:effectLst>
            <a:outerShdw blurRad="25400">
              <a:srgbClr val="000000">
                <a:alpha val="45882"/>
              </a:srgbClr>
            </a:outerShdw>
          </a:effectLst>
        </p:spPr>
        <p:txBody>
          <a:bodyPr spcFirstLastPara="1" wrap="square" lIns="91425" tIns="91425" rIns="91425" bIns="91425" anchor="t" anchorCtr="0">
            <a:noAutofit/>
          </a:bodyPr>
          <a:lstStyle/>
          <a:p>
            <a:pPr marL="0" lvl="0" indent="0" algn="l" rtl="0">
              <a:lnSpc>
                <a:spcPct val="110000"/>
              </a:lnSpc>
              <a:spcBef>
                <a:spcPts val="0"/>
              </a:spcBef>
              <a:spcAft>
                <a:spcPts val="0"/>
              </a:spcAft>
              <a:buSzPts val="1000"/>
              <a:buNone/>
            </a:pPr>
            <a:r>
              <a:rPr lang="en" sz="1100"/>
              <a:t>                                                      				</a:t>
            </a:r>
            <a:r>
              <a:rPr lang="en" sz="1900">
                <a:latin typeface="Oswald"/>
                <a:ea typeface="Oswald"/>
                <a:cs typeface="Oswald"/>
                <a:sym typeface="Oswald"/>
              </a:rPr>
              <a:t>A.  UNLOCKING OF PHONES </a:t>
            </a:r>
            <a:endParaRPr sz="1900">
              <a:latin typeface="Oswald"/>
              <a:ea typeface="Oswald"/>
              <a:cs typeface="Oswald"/>
              <a:sym typeface="Oswald"/>
            </a:endParaRPr>
          </a:p>
          <a:p>
            <a:pPr marL="0" lvl="0" indent="0" algn="l" rtl="0">
              <a:lnSpc>
                <a:spcPct val="110000"/>
              </a:lnSpc>
              <a:spcBef>
                <a:spcPts val="1600"/>
              </a:spcBef>
              <a:spcAft>
                <a:spcPts val="0"/>
              </a:spcAft>
              <a:buSzPts val="1000"/>
              <a:buNone/>
            </a:pPr>
            <a:endParaRPr sz="1900">
              <a:latin typeface="Oswald"/>
              <a:ea typeface="Oswald"/>
              <a:cs typeface="Oswald"/>
              <a:sym typeface="Oswald"/>
            </a:endParaRPr>
          </a:p>
          <a:p>
            <a:pPr marL="0" lvl="0" indent="0" algn="l" rtl="0">
              <a:lnSpc>
                <a:spcPct val="110000"/>
              </a:lnSpc>
              <a:spcBef>
                <a:spcPts val="1600"/>
              </a:spcBef>
              <a:spcAft>
                <a:spcPts val="0"/>
              </a:spcAft>
              <a:buSzPts val="1000"/>
              <a:buNone/>
            </a:pPr>
            <a:endParaRPr sz="1900">
              <a:latin typeface="Oswald"/>
              <a:ea typeface="Oswald"/>
              <a:cs typeface="Oswald"/>
              <a:sym typeface="Oswald"/>
            </a:endParaRPr>
          </a:p>
          <a:p>
            <a:pPr marL="0" lvl="0" indent="0" algn="l" rtl="0">
              <a:lnSpc>
                <a:spcPct val="110000"/>
              </a:lnSpc>
              <a:spcBef>
                <a:spcPts val="1600"/>
              </a:spcBef>
              <a:spcAft>
                <a:spcPts val="0"/>
              </a:spcAft>
              <a:buSzPts val="1000"/>
              <a:buNone/>
            </a:pPr>
            <a:r>
              <a:rPr lang="en" sz="1900">
                <a:latin typeface="Oswald"/>
                <a:ea typeface="Oswald"/>
                <a:cs typeface="Oswald"/>
                <a:sym typeface="Oswald"/>
              </a:rPr>
              <a:t>                                             B. FACE ATTENDANCE SYSTEM</a:t>
            </a:r>
            <a:endParaRPr sz="1900">
              <a:latin typeface="Oswald"/>
              <a:ea typeface="Oswald"/>
              <a:cs typeface="Oswald"/>
              <a:sym typeface="Oswald"/>
            </a:endParaRPr>
          </a:p>
          <a:p>
            <a:pPr marL="0" lvl="0" indent="0" algn="l" rtl="0">
              <a:lnSpc>
                <a:spcPct val="110000"/>
              </a:lnSpc>
              <a:spcBef>
                <a:spcPts val="1600"/>
              </a:spcBef>
              <a:spcAft>
                <a:spcPts val="0"/>
              </a:spcAft>
              <a:buSzPts val="1000"/>
              <a:buNone/>
            </a:pPr>
            <a:endParaRPr sz="1900">
              <a:latin typeface="Oswald"/>
              <a:ea typeface="Oswald"/>
              <a:cs typeface="Oswald"/>
              <a:sym typeface="Oswald"/>
            </a:endParaRPr>
          </a:p>
          <a:p>
            <a:pPr marL="0" lvl="0" indent="0" algn="l" rtl="0">
              <a:lnSpc>
                <a:spcPct val="110000"/>
              </a:lnSpc>
              <a:spcBef>
                <a:spcPts val="1600"/>
              </a:spcBef>
              <a:spcAft>
                <a:spcPts val="0"/>
              </a:spcAft>
              <a:buSzPts val="1000"/>
              <a:buNone/>
            </a:pPr>
            <a:r>
              <a:rPr lang="en" sz="1900">
                <a:latin typeface="Oswald"/>
                <a:ea typeface="Oswald"/>
                <a:cs typeface="Oswald"/>
                <a:sym typeface="Oswald"/>
              </a:rPr>
              <a:t>                                                       </a:t>
            </a:r>
            <a:endParaRPr sz="1900">
              <a:latin typeface="Oswald"/>
              <a:ea typeface="Oswald"/>
              <a:cs typeface="Oswald"/>
              <a:sym typeface="Oswald"/>
            </a:endParaRPr>
          </a:p>
          <a:p>
            <a:pPr marL="0" lvl="0" indent="0" algn="l" rtl="0">
              <a:lnSpc>
                <a:spcPct val="110000"/>
              </a:lnSpc>
              <a:spcBef>
                <a:spcPts val="1600"/>
              </a:spcBef>
              <a:spcAft>
                <a:spcPts val="0"/>
              </a:spcAft>
              <a:buSzPts val="1000"/>
              <a:buNone/>
            </a:pPr>
            <a:r>
              <a:rPr lang="en" sz="1900">
                <a:latin typeface="Oswald"/>
                <a:ea typeface="Oswald"/>
                <a:cs typeface="Oswald"/>
                <a:sym typeface="Oswald"/>
              </a:rPr>
              <a:t>                                             C. Aid in Forensic and Crime Investigation    </a:t>
            </a:r>
            <a:endParaRPr sz="1900">
              <a:latin typeface="Oswald"/>
              <a:ea typeface="Oswald"/>
              <a:cs typeface="Oswald"/>
              <a:sym typeface="Oswald"/>
            </a:endParaRPr>
          </a:p>
          <a:p>
            <a:pPr marL="0" lvl="0" indent="0" algn="l" rtl="0">
              <a:lnSpc>
                <a:spcPct val="110000"/>
              </a:lnSpc>
              <a:spcBef>
                <a:spcPts val="1600"/>
              </a:spcBef>
              <a:spcAft>
                <a:spcPts val="0"/>
              </a:spcAft>
              <a:buSzPts val="1000"/>
              <a:buNone/>
            </a:pPr>
            <a:endParaRPr sz="1900">
              <a:latin typeface="Oswald"/>
              <a:ea typeface="Oswald"/>
              <a:cs typeface="Oswald"/>
              <a:sym typeface="Oswald"/>
            </a:endParaRPr>
          </a:p>
          <a:p>
            <a:pPr marL="0" lvl="0" indent="0" algn="l" rtl="0">
              <a:lnSpc>
                <a:spcPct val="110000"/>
              </a:lnSpc>
              <a:spcBef>
                <a:spcPts val="1600"/>
              </a:spcBef>
              <a:spcAft>
                <a:spcPts val="1600"/>
              </a:spcAft>
              <a:buSzPts val="1000"/>
              <a:buNone/>
            </a:pPr>
            <a:endParaRPr sz="1900">
              <a:latin typeface="Oswald"/>
              <a:ea typeface="Oswald"/>
              <a:cs typeface="Oswald"/>
              <a:sym typeface="Oswald"/>
            </a:endParaRPr>
          </a:p>
        </p:txBody>
      </p:sp>
      <p:pic>
        <p:nvPicPr>
          <p:cNvPr id="305" name="Google Shape;305;p50"/>
          <p:cNvPicPr preferRelativeResize="0"/>
          <p:nvPr/>
        </p:nvPicPr>
        <p:blipFill rotWithShape="1">
          <a:blip r:embed="rId3">
            <a:alphaModFix/>
          </a:blip>
          <a:srcRect/>
          <a:stretch/>
        </p:blipFill>
        <p:spPr>
          <a:xfrm>
            <a:off x="689753" y="783100"/>
            <a:ext cx="2781674" cy="1565775"/>
          </a:xfrm>
          <a:prstGeom prst="rect">
            <a:avLst/>
          </a:prstGeom>
          <a:noFill/>
          <a:ln>
            <a:noFill/>
          </a:ln>
        </p:spPr>
      </p:pic>
      <p:pic>
        <p:nvPicPr>
          <p:cNvPr id="306" name="Google Shape;306;p50"/>
          <p:cNvPicPr preferRelativeResize="0"/>
          <p:nvPr/>
        </p:nvPicPr>
        <p:blipFill rotWithShape="1">
          <a:blip r:embed="rId4">
            <a:alphaModFix/>
          </a:blip>
          <a:srcRect/>
          <a:stretch/>
        </p:blipFill>
        <p:spPr>
          <a:xfrm>
            <a:off x="6619875" y="2074100"/>
            <a:ext cx="2204350" cy="1763475"/>
          </a:xfrm>
          <a:prstGeom prst="rect">
            <a:avLst/>
          </a:prstGeom>
          <a:noFill/>
          <a:ln>
            <a:noFill/>
          </a:ln>
        </p:spPr>
      </p:pic>
      <p:pic>
        <p:nvPicPr>
          <p:cNvPr id="307" name="Google Shape;307;p50"/>
          <p:cNvPicPr preferRelativeResize="0"/>
          <p:nvPr/>
        </p:nvPicPr>
        <p:blipFill rotWithShape="1">
          <a:blip r:embed="rId5">
            <a:alphaModFix/>
          </a:blip>
          <a:srcRect/>
          <a:stretch/>
        </p:blipFill>
        <p:spPr>
          <a:xfrm>
            <a:off x="218075" y="2571750"/>
            <a:ext cx="2716016" cy="24142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51"/>
          <p:cNvSpPr txBox="1">
            <a:spLocks noGrp="1"/>
          </p:cNvSpPr>
          <p:nvPr>
            <p:ph type="title"/>
          </p:nvPr>
        </p:nvSpPr>
        <p:spPr>
          <a:xfrm>
            <a:off x="1303800" y="142875"/>
            <a:ext cx="7030500" cy="828675"/>
          </a:xfrm>
          <a:prstGeom prst="rect">
            <a:avLst/>
          </a:prstGeom>
          <a:noFill/>
          <a:ln>
            <a:noFill/>
          </a:ln>
          <a:effectLst>
            <a:outerShdw blurRad="25400">
              <a:srgbClr val="000000">
                <a:alpha val="45882"/>
              </a:srgbClr>
            </a:outerShdw>
          </a:effectLst>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lt2"/>
              </a:buClr>
              <a:buSzPts val="2100"/>
              <a:buFont typeface="Sorts Mill Goudy"/>
              <a:buNone/>
            </a:pPr>
            <a:r>
              <a:rPr lang="en" sz="1100" dirty="0"/>
              <a:t>		</a:t>
            </a:r>
            <a:r>
              <a:rPr lang="en" b="1" dirty="0"/>
              <a:t>Novelty of the project	</a:t>
            </a:r>
            <a:endParaRPr b="1" dirty="0"/>
          </a:p>
        </p:txBody>
      </p:sp>
      <p:sp>
        <p:nvSpPr>
          <p:cNvPr id="313" name="Google Shape;313;p51"/>
          <p:cNvSpPr txBox="1">
            <a:spLocks noGrp="1"/>
          </p:cNvSpPr>
          <p:nvPr>
            <p:ph type="body" idx="1"/>
          </p:nvPr>
        </p:nvSpPr>
        <p:spPr>
          <a:xfrm>
            <a:off x="314325" y="971550"/>
            <a:ext cx="8526000" cy="3925500"/>
          </a:xfrm>
          <a:prstGeom prst="rect">
            <a:avLst/>
          </a:prstGeom>
          <a:noFill/>
          <a:ln>
            <a:noFill/>
          </a:ln>
          <a:effectLst>
            <a:outerShdw blurRad="25400">
              <a:srgbClr val="000000">
                <a:alpha val="45882"/>
              </a:srgbClr>
            </a:outerShdw>
          </a:effectLst>
        </p:spPr>
        <p:txBody>
          <a:bodyPr spcFirstLastPara="1" wrap="square" lIns="91425" tIns="91425" rIns="91425" bIns="91425" anchor="t" anchorCtr="0">
            <a:noAutofit/>
          </a:bodyPr>
          <a:lstStyle/>
          <a:p>
            <a:pPr marL="0" lvl="0" indent="0" algn="l" rtl="0">
              <a:lnSpc>
                <a:spcPct val="110000"/>
              </a:lnSpc>
              <a:spcBef>
                <a:spcPts val="0"/>
              </a:spcBef>
              <a:spcAft>
                <a:spcPts val="0"/>
              </a:spcAft>
              <a:buSzPts val="1000"/>
              <a:buNone/>
            </a:pPr>
            <a:r>
              <a:rPr lang="en" sz="1500"/>
              <a:t>In this difficult time of COVID-19 pandemic, it is very important to maintain social distancing and stop the spread of this virus. In fact, Face Recognition system can help in minimizing the spread of coronavirus by avoiding the contact of this virus via touch id attendance system used in institutions. We can use Face recognition system instead of touch id attendance system because of the following reasons-</a:t>
            </a:r>
            <a:endParaRPr sz="1500"/>
          </a:p>
          <a:p>
            <a:pPr marL="0" lvl="0" indent="0" algn="l" rtl="0">
              <a:lnSpc>
                <a:spcPct val="110000"/>
              </a:lnSpc>
              <a:spcBef>
                <a:spcPts val="1600"/>
              </a:spcBef>
              <a:spcAft>
                <a:spcPts val="0"/>
              </a:spcAft>
              <a:buSzPts val="1000"/>
              <a:buNone/>
            </a:pPr>
            <a:r>
              <a:rPr lang="en" sz="1500" b="1">
                <a:latin typeface="Sorts Mill Goudy"/>
                <a:ea typeface="Sorts Mill Goudy"/>
                <a:cs typeface="Sorts Mill Goudy"/>
                <a:sym typeface="Sorts Mill Goudy"/>
              </a:rPr>
              <a:t>Touch-Free</a:t>
            </a:r>
            <a:r>
              <a:rPr lang="en" sz="1500">
                <a:latin typeface="Sorts Mill Goudy"/>
                <a:ea typeface="Sorts Mill Goudy"/>
                <a:cs typeface="Sorts Mill Goudy"/>
                <a:sym typeface="Sorts Mill Goudy"/>
              </a:rPr>
              <a:t>: unlike the fingerprint hardware that employee should use his finger, the face terminals doesn’t require body punch,</a:t>
            </a:r>
            <a:endParaRPr sz="1500">
              <a:latin typeface="Sorts Mill Goudy"/>
              <a:ea typeface="Sorts Mill Goudy"/>
              <a:cs typeface="Sorts Mill Goudy"/>
              <a:sym typeface="Sorts Mill Goudy"/>
            </a:endParaRPr>
          </a:p>
          <a:p>
            <a:pPr marL="0" lvl="0" indent="0" algn="l" rtl="0">
              <a:lnSpc>
                <a:spcPct val="110000"/>
              </a:lnSpc>
              <a:spcBef>
                <a:spcPts val="1600"/>
              </a:spcBef>
              <a:spcAft>
                <a:spcPts val="0"/>
              </a:spcAft>
              <a:buSzPts val="1000"/>
              <a:buNone/>
            </a:pPr>
            <a:r>
              <a:rPr lang="en" sz="1500" b="1">
                <a:latin typeface="Sorts Mill Goudy"/>
                <a:ea typeface="Sorts Mill Goudy"/>
                <a:cs typeface="Sorts Mill Goudy"/>
                <a:sym typeface="Sorts Mill Goudy"/>
              </a:rPr>
              <a:t>Fast and accurate identification: </a:t>
            </a:r>
            <a:r>
              <a:rPr lang="en" sz="1500">
                <a:latin typeface="Sorts Mill Goudy"/>
                <a:ea typeface="Sorts Mill Goudy"/>
                <a:cs typeface="Sorts Mill Goudy"/>
                <a:sym typeface="Sorts Mill Goudy"/>
              </a:rPr>
              <a:t>employee should only look at the device for less than a second he will be identified.</a:t>
            </a:r>
            <a:endParaRPr sz="1500">
              <a:latin typeface="Sorts Mill Goudy"/>
              <a:ea typeface="Sorts Mill Goudy"/>
              <a:cs typeface="Sorts Mill Goudy"/>
              <a:sym typeface="Sorts Mill Goudy"/>
            </a:endParaRPr>
          </a:p>
          <a:p>
            <a:pPr marL="0" lvl="0" indent="0" algn="l" rtl="0">
              <a:lnSpc>
                <a:spcPct val="150000"/>
              </a:lnSpc>
              <a:spcBef>
                <a:spcPts val="1600"/>
              </a:spcBef>
              <a:spcAft>
                <a:spcPts val="0"/>
              </a:spcAft>
              <a:buSzPts val="1000"/>
              <a:buNone/>
            </a:pPr>
            <a:r>
              <a:rPr lang="en" sz="1500" b="1">
                <a:latin typeface="Sorts Mill Goudy"/>
                <a:ea typeface="Sorts Mill Goudy"/>
                <a:cs typeface="Sorts Mill Goudy"/>
                <a:sym typeface="Sorts Mill Goudy"/>
              </a:rPr>
              <a:t>Hygienic</a:t>
            </a:r>
            <a:r>
              <a:rPr lang="en" sz="1500">
                <a:latin typeface="Sorts Mill Goudy"/>
                <a:ea typeface="Sorts Mill Goudy"/>
                <a:cs typeface="Sorts Mill Goudy"/>
                <a:sym typeface="Sorts Mill Goudy"/>
              </a:rPr>
              <a:t>: Facial recognition technology does not require any physical engagement.</a:t>
            </a:r>
            <a:endParaRPr sz="1500">
              <a:latin typeface="Sorts Mill Goudy"/>
              <a:ea typeface="Sorts Mill Goudy"/>
              <a:cs typeface="Sorts Mill Goudy"/>
              <a:sym typeface="Sorts Mill Goudy"/>
            </a:endParaRPr>
          </a:p>
          <a:p>
            <a:pPr marL="0" lvl="0" indent="0" algn="l" rtl="0">
              <a:lnSpc>
                <a:spcPct val="150000"/>
              </a:lnSpc>
              <a:spcBef>
                <a:spcPts val="1500"/>
              </a:spcBef>
              <a:spcAft>
                <a:spcPts val="0"/>
              </a:spcAft>
              <a:buSzPts val="1000"/>
              <a:buNone/>
            </a:pPr>
            <a:r>
              <a:rPr lang="en" sz="1500" b="1">
                <a:latin typeface="Sorts Mill Goudy"/>
                <a:ea typeface="Sorts Mill Goudy"/>
                <a:cs typeface="Sorts Mill Goudy"/>
                <a:sym typeface="Sorts Mill Goudy"/>
              </a:rPr>
              <a:t>Response time</a:t>
            </a:r>
            <a:r>
              <a:rPr lang="en" sz="1500">
                <a:latin typeface="Sorts Mill Goudy"/>
                <a:ea typeface="Sorts Mill Goudy"/>
                <a:cs typeface="Sorts Mill Goudy"/>
                <a:sym typeface="Sorts Mill Goudy"/>
              </a:rPr>
              <a:t>: less than a second</a:t>
            </a:r>
            <a:endParaRPr sz="1500">
              <a:latin typeface="Sorts Mill Goudy"/>
              <a:ea typeface="Sorts Mill Goudy"/>
              <a:cs typeface="Sorts Mill Goudy"/>
              <a:sym typeface="Sorts Mill Goudy"/>
            </a:endParaRPr>
          </a:p>
          <a:p>
            <a:pPr marL="0" lvl="0" indent="0" algn="l" rtl="0">
              <a:lnSpc>
                <a:spcPct val="110000"/>
              </a:lnSpc>
              <a:spcBef>
                <a:spcPts val="1500"/>
              </a:spcBef>
              <a:spcAft>
                <a:spcPts val="0"/>
              </a:spcAft>
              <a:buSzPts val="1000"/>
              <a:buNone/>
            </a:pPr>
            <a:endParaRPr sz="1400">
              <a:solidFill>
                <a:srgbClr val="000000"/>
              </a:solidFill>
              <a:latin typeface="Arial"/>
              <a:ea typeface="Arial"/>
              <a:cs typeface="Arial"/>
              <a:sym typeface="Arial"/>
            </a:endParaRPr>
          </a:p>
          <a:p>
            <a:pPr marL="0" lvl="0" indent="0" algn="l" rtl="0">
              <a:lnSpc>
                <a:spcPct val="110000"/>
              </a:lnSpc>
              <a:spcBef>
                <a:spcPts val="0"/>
              </a:spcBef>
              <a:spcAft>
                <a:spcPts val="1600"/>
              </a:spcAft>
              <a:buSzPts val="1000"/>
              <a:buNone/>
            </a:pP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9"/>
        <p:cNvGrpSpPr/>
        <p:nvPr/>
      </p:nvGrpSpPr>
      <p:grpSpPr>
        <a:xfrm>
          <a:off x="0" y="0"/>
          <a:ext cx="0" cy="0"/>
          <a:chOff x="0" y="0"/>
          <a:chExt cx="0" cy="0"/>
        </a:xfrm>
      </p:grpSpPr>
      <p:pic>
        <p:nvPicPr>
          <p:cNvPr id="210" name="Google Shape;210;p34"/>
          <p:cNvPicPr preferRelativeResize="0"/>
          <p:nvPr/>
        </p:nvPicPr>
        <p:blipFill rotWithShape="1">
          <a:blip r:embed="rId4">
            <a:alphaModFix/>
          </a:blip>
          <a:srcRect/>
          <a:stretch/>
        </p:blipFill>
        <p:spPr>
          <a:xfrm>
            <a:off x="-1" y="8"/>
            <a:ext cx="9144001" cy="5143492"/>
          </a:xfrm>
          <a:prstGeom prst="rect">
            <a:avLst/>
          </a:prstGeom>
          <a:noFill/>
          <a:ln>
            <a:noFill/>
          </a:ln>
        </p:spPr>
      </p:pic>
      <p:sp>
        <p:nvSpPr>
          <p:cNvPr id="211" name="Google Shape;211;p34"/>
          <p:cNvSpPr/>
          <p:nvPr/>
        </p:nvSpPr>
        <p:spPr>
          <a:xfrm rot="5400000">
            <a:off x="5348857" y="1039486"/>
            <a:ext cx="3023560" cy="3075313"/>
          </a:xfrm>
          <a:custGeom>
            <a:avLst/>
            <a:gdLst/>
            <a:ahLst/>
            <a:cxnLst/>
            <a:rect l="l" t="t" r="r" b="b"/>
            <a:pathLst>
              <a:path w="1601" h="696" extrusionOk="0">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blipFill rotWithShape="1">
            <a:blip r:embed="rId3">
              <a:alphaModFix/>
            </a:blip>
            <a:stretch>
              <a:fillRect/>
            </a:stretch>
          </a:blipFill>
          <a:ln>
            <a:noFill/>
          </a:ln>
          <a:effectLst>
            <a:outerShdw blurRad="50800" dist="38100" dir="5400000" algn="tl" rotWithShape="0">
              <a:srgbClr val="000000">
                <a:alpha val="42745"/>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lt1"/>
              </a:buClr>
              <a:buSzPts val="1400"/>
              <a:buFont typeface="Sorts Mill Goudy"/>
              <a:buNone/>
            </a:pPr>
            <a:endParaRPr sz="1400" b="0" i="0" u="none" strike="noStrike" cap="none">
              <a:solidFill>
                <a:srgbClr val="FFFFFF"/>
              </a:solidFill>
              <a:latin typeface="Sorts Mill Goudy"/>
              <a:ea typeface="Sorts Mill Goudy"/>
              <a:cs typeface="Sorts Mill Goudy"/>
              <a:sym typeface="Sorts Mill Goudy"/>
            </a:endParaRPr>
          </a:p>
        </p:txBody>
      </p:sp>
      <p:sp>
        <p:nvSpPr>
          <p:cNvPr id="212" name="Google Shape;212;p34"/>
          <p:cNvSpPr txBox="1">
            <a:spLocks noGrp="1"/>
          </p:cNvSpPr>
          <p:nvPr>
            <p:ph type="ctrTitle"/>
          </p:nvPr>
        </p:nvSpPr>
        <p:spPr>
          <a:xfrm>
            <a:off x="5429250" y="821531"/>
            <a:ext cx="2878932" cy="2771234"/>
          </a:xfrm>
          <a:prstGeom prst="rect">
            <a:avLst/>
          </a:prstGeom>
          <a:noFill/>
          <a:ln>
            <a:noFill/>
          </a:ln>
          <a:effectLst>
            <a:outerShdw blurRad="25400">
              <a:srgbClr val="000000">
                <a:alpha val="45882"/>
              </a:srgbClr>
            </a:outerShdw>
          </a:effectLst>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FFFFFF"/>
              </a:buClr>
              <a:buSzPts val="3000"/>
              <a:buFont typeface="Times New Roman"/>
              <a:buNone/>
            </a:pPr>
            <a:r>
              <a:rPr lang="en" sz="3000">
                <a:solidFill>
                  <a:srgbClr val="FFFFFF"/>
                </a:solidFill>
                <a:latin typeface="Times New Roman"/>
                <a:ea typeface="Times New Roman"/>
                <a:cs typeface="Times New Roman"/>
                <a:sym typeface="Times New Roman"/>
              </a:rPr>
              <a:t>PROJECT GUIDE:</a:t>
            </a:r>
            <a:endParaRPr sz="3000" b="1"/>
          </a:p>
        </p:txBody>
      </p:sp>
      <p:sp>
        <p:nvSpPr>
          <p:cNvPr id="213" name="Google Shape;213;p34"/>
          <p:cNvSpPr txBox="1">
            <a:spLocks noGrp="1"/>
          </p:cNvSpPr>
          <p:nvPr>
            <p:ph type="subTitle" idx="1"/>
          </p:nvPr>
        </p:nvSpPr>
        <p:spPr>
          <a:xfrm>
            <a:off x="5500688" y="2864644"/>
            <a:ext cx="2655590" cy="1023714"/>
          </a:xfrm>
          <a:prstGeom prst="rect">
            <a:avLst/>
          </a:prstGeom>
          <a:noFill/>
          <a:ln>
            <a:noFill/>
          </a:ln>
          <a:effectLst>
            <a:outerShdw blurRad="25400">
              <a:srgbClr val="000000">
                <a:alpha val="45882"/>
              </a:srgbClr>
            </a:outerShdw>
          </a:effectLst>
        </p:spPr>
        <p:txBody>
          <a:bodyPr spcFirstLastPara="1" wrap="square" lIns="68575" tIns="34275" rIns="68575" bIns="34275" anchor="t" anchorCtr="0">
            <a:noAutofit/>
          </a:bodyPr>
          <a:lstStyle/>
          <a:p>
            <a:pPr marL="0" lvl="0" indent="0" algn="l" rtl="0">
              <a:lnSpc>
                <a:spcPct val="110000"/>
              </a:lnSpc>
              <a:spcBef>
                <a:spcPts val="0"/>
              </a:spcBef>
              <a:spcAft>
                <a:spcPts val="0"/>
              </a:spcAft>
              <a:buSzPts val="1300"/>
              <a:buNone/>
            </a:pPr>
            <a:r>
              <a:rPr lang="en" sz="1800">
                <a:latin typeface="Arial"/>
                <a:ea typeface="Arial"/>
                <a:cs typeface="Arial"/>
                <a:sym typeface="Arial"/>
              </a:rPr>
              <a:t>DR. MANAS KUMAR MISHRA</a:t>
            </a:r>
            <a:endParaRPr sz="1100"/>
          </a:p>
          <a:p>
            <a:pPr marL="0" lvl="0" indent="0" algn="l" rtl="0">
              <a:lnSpc>
                <a:spcPct val="110000"/>
              </a:lnSpc>
              <a:spcBef>
                <a:spcPts val="800"/>
              </a:spcBef>
              <a:spcAft>
                <a:spcPts val="0"/>
              </a:spcAft>
              <a:buSzPts val="1200"/>
              <a:buNone/>
            </a:pPr>
            <a:endParaRPr sz="17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2"/>
          <p:cNvSpPr txBox="1">
            <a:spLocks noGrp="1"/>
          </p:cNvSpPr>
          <p:nvPr>
            <p:ph type="title"/>
          </p:nvPr>
        </p:nvSpPr>
        <p:spPr>
          <a:xfrm>
            <a:off x="304000" y="261300"/>
            <a:ext cx="8525400" cy="845981"/>
          </a:xfrm>
          <a:prstGeom prst="rect">
            <a:avLst/>
          </a:prstGeom>
          <a:noFill/>
          <a:ln>
            <a:noFill/>
          </a:ln>
          <a:effectLst>
            <a:outerShdw blurRad="25400">
              <a:srgbClr val="000000">
                <a:alpha val="45882"/>
              </a:srgbClr>
            </a:outerShdw>
          </a:effectLst>
        </p:spPr>
        <p:txBody>
          <a:bodyPr spcFirstLastPara="1" wrap="square" lIns="91425" tIns="91425" rIns="91425" bIns="91425" anchor="t" anchorCtr="0">
            <a:noAutofit/>
          </a:bodyPr>
          <a:lstStyle/>
          <a:p>
            <a:pPr marL="0" lvl="0" indent="0" algn="ctr" rtl="0">
              <a:lnSpc>
                <a:spcPct val="90000"/>
              </a:lnSpc>
              <a:spcBef>
                <a:spcPts val="0"/>
              </a:spcBef>
              <a:spcAft>
                <a:spcPts val="0"/>
              </a:spcAft>
              <a:buClr>
                <a:schemeClr val="lt2"/>
              </a:buClr>
              <a:buSzPts val="2100"/>
              <a:buFont typeface="Sorts Mill Goudy"/>
              <a:buNone/>
            </a:pPr>
            <a:r>
              <a:rPr lang="en" sz="2700"/>
              <a:t>HARDWARE AND SOFTWARE REQUIREMENTS</a:t>
            </a:r>
            <a:endParaRPr sz="2700"/>
          </a:p>
        </p:txBody>
      </p:sp>
      <p:sp>
        <p:nvSpPr>
          <p:cNvPr id="319" name="Google Shape;319;p52"/>
          <p:cNvSpPr txBox="1">
            <a:spLocks noGrp="1"/>
          </p:cNvSpPr>
          <p:nvPr>
            <p:ph type="body" idx="1"/>
          </p:nvPr>
        </p:nvSpPr>
        <p:spPr>
          <a:xfrm>
            <a:off x="204100" y="879325"/>
            <a:ext cx="8817600" cy="4107600"/>
          </a:xfrm>
          <a:prstGeom prst="rect">
            <a:avLst/>
          </a:prstGeom>
          <a:noFill/>
          <a:ln>
            <a:noFill/>
          </a:ln>
          <a:effectLst>
            <a:outerShdw blurRad="25400">
              <a:srgbClr val="000000">
                <a:alpha val="45882"/>
              </a:srgbClr>
            </a:outerShdw>
          </a:effectLst>
        </p:spPr>
        <p:txBody>
          <a:bodyPr spcFirstLastPara="1" wrap="square" lIns="91425" tIns="91425" rIns="91425" bIns="91425" anchor="t" anchorCtr="0">
            <a:noAutofit/>
          </a:bodyPr>
          <a:lstStyle/>
          <a:p>
            <a:pPr marL="457200" lvl="0" indent="-304800" algn="l" rtl="0">
              <a:lnSpc>
                <a:spcPct val="200000"/>
              </a:lnSpc>
              <a:spcBef>
                <a:spcPts val="1600"/>
              </a:spcBef>
              <a:spcAft>
                <a:spcPts val="0"/>
              </a:spcAft>
              <a:buClr>
                <a:srgbClr val="D8D8D8"/>
              </a:buClr>
              <a:buSzPts val="1200"/>
              <a:buFont typeface="Arial"/>
              <a:buAutoNum type="arabicPeriod"/>
            </a:pPr>
            <a:r>
              <a:rPr lang="en" sz="1200">
                <a:solidFill>
                  <a:srgbClr val="D8D8D8"/>
                </a:solidFill>
                <a:latin typeface="Arial"/>
                <a:ea typeface="Arial"/>
                <a:cs typeface="Arial"/>
                <a:sym typeface="Arial"/>
              </a:rPr>
              <a:t>  HARDWARE:</a:t>
            </a:r>
            <a:endParaRPr sz="1200">
              <a:solidFill>
                <a:srgbClr val="D8D8D8"/>
              </a:solidFill>
              <a:latin typeface="Arial"/>
              <a:ea typeface="Arial"/>
              <a:cs typeface="Arial"/>
              <a:sym typeface="Arial"/>
            </a:endParaRPr>
          </a:p>
          <a:p>
            <a:pPr marL="914400" lvl="1" indent="-304800" algn="l" rtl="0">
              <a:lnSpc>
                <a:spcPct val="200000"/>
              </a:lnSpc>
              <a:spcBef>
                <a:spcPts val="0"/>
              </a:spcBef>
              <a:spcAft>
                <a:spcPts val="0"/>
              </a:spcAft>
              <a:buClr>
                <a:srgbClr val="D8D8D8"/>
              </a:buClr>
              <a:buSzPts val="1200"/>
              <a:buFont typeface="Arial"/>
              <a:buAutoNum type="arabicPeriod"/>
            </a:pPr>
            <a:r>
              <a:rPr lang="en" sz="1200">
                <a:solidFill>
                  <a:srgbClr val="D8D8D8"/>
                </a:solidFill>
                <a:latin typeface="Arial"/>
                <a:ea typeface="Arial"/>
                <a:cs typeface="Arial"/>
                <a:sym typeface="Arial"/>
              </a:rPr>
              <a:t>Web camera</a:t>
            </a:r>
            <a:endParaRPr sz="1200">
              <a:solidFill>
                <a:srgbClr val="D8D8D8"/>
              </a:solidFill>
              <a:latin typeface="Arial"/>
              <a:ea typeface="Arial"/>
              <a:cs typeface="Arial"/>
              <a:sym typeface="Arial"/>
            </a:endParaRPr>
          </a:p>
          <a:p>
            <a:pPr marL="457200" lvl="0" indent="-304800" algn="l" rtl="0">
              <a:lnSpc>
                <a:spcPct val="200000"/>
              </a:lnSpc>
              <a:spcBef>
                <a:spcPts val="0"/>
              </a:spcBef>
              <a:spcAft>
                <a:spcPts val="0"/>
              </a:spcAft>
              <a:buClr>
                <a:srgbClr val="D8D8D8"/>
              </a:buClr>
              <a:buSzPts val="1200"/>
              <a:buFont typeface="Arial"/>
              <a:buAutoNum type="arabicPeriod"/>
            </a:pPr>
            <a:r>
              <a:rPr lang="en" sz="1200">
                <a:solidFill>
                  <a:srgbClr val="D8D8D8"/>
                </a:solidFill>
                <a:latin typeface="Arial"/>
                <a:ea typeface="Arial"/>
                <a:cs typeface="Arial"/>
                <a:sym typeface="Arial"/>
              </a:rPr>
              <a:t>  SOFTWARE:</a:t>
            </a:r>
            <a:endParaRPr sz="1200">
              <a:solidFill>
                <a:srgbClr val="D8D8D8"/>
              </a:solidFill>
              <a:latin typeface="Arial"/>
              <a:ea typeface="Arial"/>
              <a:cs typeface="Arial"/>
              <a:sym typeface="Arial"/>
            </a:endParaRPr>
          </a:p>
          <a:p>
            <a:pPr marL="914400" lvl="1" indent="-304800" algn="l" rtl="0">
              <a:lnSpc>
                <a:spcPct val="200000"/>
              </a:lnSpc>
              <a:spcBef>
                <a:spcPts val="0"/>
              </a:spcBef>
              <a:spcAft>
                <a:spcPts val="0"/>
              </a:spcAft>
              <a:buClr>
                <a:srgbClr val="D8D8D8"/>
              </a:buClr>
              <a:buSzPts val="1200"/>
              <a:buFont typeface="Arial"/>
              <a:buAutoNum type="arabicPeriod"/>
            </a:pPr>
            <a:r>
              <a:rPr lang="en" sz="1200">
                <a:solidFill>
                  <a:srgbClr val="D8D8D8"/>
                </a:solidFill>
                <a:latin typeface="Arial"/>
                <a:ea typeface="Arial"/>
                <a:cs typeface="Arial"/>
                <a:sym typeface="Arial"/>
              </a:rPr>
              <a:t>Python libraries:</a:t>
            </a:r>
            <a:endParaRPr sz="1200">
              <a:solidFill>
                <a:srgbClr val="D8D8D8"/>
              </a:solidFill>
              <a:latin typeface="Arial"/>
              <a:ea typeface="Arial"/>
              <a:cs typeface="Arial"/>
              <a:sym typeface="Arial"/>
            </a:endParaRPr>
          </a:p>
          <a:p>
            <a:pPr marL="1371600" lvl="2" indent="-304800" algn="l" rtl="0">
              <a:lnSpc>
                <a:spcPct val="200000"/>
              </a:lnSpc>
              <a:spcBef>
                <a:spcPts val="0"/>
              </a:spcBef>
              <a:spcAft>
                <a:spcPts val="0"/>
              </a:spcAft>
              <a:buClr>
                <a:srgbClr val="D8D8D8"/>
              </a:buClr>
              <a:buSzPts val="1200"/>
              <a:buFont typeface="Arial"/>
              <a:buAutoNum type="arabicPeriod"/>
            </a:pPr>
            <a:r>
              <a:rPr lang="en" sz="1200">
                <a:solidFill>
                  <a:srgbClr val="D8D8D8"/>
                </a:solidFill>
                <a:latin typeface="Arial"/>
                <a:ea typeface="Arial"/>
                <a:cs typeface="Arial"/>
                <a:sym typeface="Arial"/>
              </a:rPr>
              <a:t>OpenCv (cv2)</a:t>
            </a:r>
            <a:endParaRPr sz="1200">
              <a:solidFill>
                <a:srgbClr val="D8D8D8"/>
              </a:solidFill>
              <a:latin typeface="Arial"/>
              <a:ea typeface="Arial"/>
              <a:cs typeface="Arial"/>
              <a:sym typeface="Arial"/>
            </a:endParaRPr>
          </a:p>
          <a:p>
            <a:pPr marL="1371600" lvl="2" indent="-304800" algn="l" rtl="0">
              <a:lnSpc>
                <a:spcPct val="200000"/>
              </a:lnSpc>
              <a:spcBef>
                <a:spcPts val="0"/>
              </a:spcBef>
              <a:spcAft>
                <a:spcPts val="0"/>
              </a:spcAft>
              <a:buClr>
                <a:srgbClr val="D8D8D8"/>
              </a:buClr>
              <a:buSzPts val="1200"/>
              <a:buFont typeface="Arial"/>
              <a:buAutoNum type="arabicPeriod"/>
            </a:pPr>
            <a:r>
              <a:rPr lang="en" sz="1200">
                <a:solidFill>
                  <a:srgbClr val="D8D8D8"/>
                </a:solidFill>
                <a:latin typeface="Arial"/>
                <a:ea typeface="Arial"/>
                <a:cs typeface="Arial"/>
                <a:sym typeface="Arial"/>
              </a:rPr>
              <a:t>Sys</a:t>
            </a:r>
            <a:endParaRPr sz="1200">
              <a:solidFill>
                <a:srgbClr val="D8D8D8"/>
              </a:solidFill>
              <a:latin typeface="Arial"/>
              <a:ea typeface="Arial"/>
              <a:cs typeface="Arial"/>
              <a:sym typeface="Arial"/>
            </a:endParaRPr>
          </a:p>
          <a:p>
            <a:pPr marL="1371600" lvl="2" indent="-304800" algn="l" rtl="0">
              <a:lnSpc>
                <a:spcPct val="200000"/>
              </a:lnSpc>
              <a:spcBef>
                <a:spcPts val="0"/>
              </a:spcBef>
              <a:spcAft>
                <a:spcPts val="0"/>
              </a:spcAft>
              <a:buClr>
                <a:srgbClr val="D8D8D8"/>
              </a:buClr>
              <a:buSzPts val="1200"/>
              <a:buFont typeface="Arial"/>
              <a:buAutoNum type="arabicPeriod"/>
            </a:pPr>
            <a:r>
              <a:rPr lang="en" sz="1200">
                <a:solidFill>
                  <a:srgbClr val="D8D8D8"/>
                </a:solidFill>
                <a:latin typeface="Arial"/>
                <a:ea typeface="Arial"/>
                <a:cs typeface="Arial"/>
                <a:sym typeface="Arial"/>
              </a:rPr>
              <a:t>Numpy</a:t>
            </a:r>
            <a:endParaRPr sz="1200">
              <a:solidFill>
                <a:srgbClr val="D8D8D8"/>
              </a:solidFill>
              <a:latin typeface="Arial"/>
              <a:ea typeface="Arial"/>
              <a:cs typeface="Arial"/>
              <a:sym typeface="Arial"/>
            </a:endParaRPr>
          </a:p>
          <a:p>
            <a:pPr marL="1371600" lvl="2" indent="-304800" algn="l" rtl="0">
              <a:lnSpc>
                <a:spcPct val="200000"/>
              </a:lnSpc>
              <a:spcBef>
                <a:spcPts val="0"/>
              </a:spcBef>
              <a:spcAft>
                <a:spcPts val="0"/>
              </a:spcAft>
              <a:buClr>
                <a:srgbClr val="D8D8D8"/>
              </a:buClr>
              <a:buSzPts val="1200"/>
              <a:buFont typeface="Arial"/>
              <a:buAutoNum type="arabicPeriod"/>
            </a:pPr>
            <a:r>
              <a:rPr lang="en" sz="1200">
                <a:solidFill>
                  <a:srgbClr val="D8D8D8"/>
                </a:solidFill>
                <a:latin typeface="Arial"/>
                <a:ea typeface="Arial"/>
                <a:cs typeface="Arial"/>
                <a:sym typeface="Arial"/>
              </a:rPr>
              <a:t>Os</a:t>
            </a:r>
            <a:endParaRPr sz="1200">
              <a:solidFill>
                <a:srgbClr val="D8D8D8"/>
              </a:solidFill>
              <a:latin typeface="Arial"/>
              <a:ea typeface="Arial"/>
              <a:cs typeface="Arial"/>
              <a:sym typeface="Arial"/>
            </a:endParaRPr>
          </a:p>
          <a:p>
            <a:pPr marL="1371600" lvl="2" indent="-304800" algn="l" rtl="0">
              <a:lnSpc>
                <a:spcPct val="200000"/>
              </a:lnSpc>
              <a:spcBef>
                <a:spcPts val="0"/>
              </a:spcBef>
              <a:spcAft>
                <a:spcPts val="0"/>
              </a:spcAft>
              <a:buClr>
                <a:srgbClr val="D8D8D8"/>
              </a:buClr>
              <a:buSzPts val="1200"/>
              <a:buFont typeface="Arial"/>
              <a:buAutoNum type="arabicPeriod"/>
            </a:pPr>
            <a:r>
              <a:rPr lang="en" sz="1200">
                <a:solidFill>
                  <a:srgbClr val="D8D8D8"/>
                </a:solidFill>
                <a:latin typeface="Arial"/>
                <a:ea typeface="Arial"/>
                <a:cs typeface="Arial"/>
                <a:sym typeface="Arial"/>
              </a:rPr>
              <a:t>Time</a:t>
            </a:r>
            <a:endParaRPr sz="1200">
              <a:latin typeface="Arial"/>
              <a:ea typeface="Arial"/>
              <a:cs typeface="Arial"/>
              <a:sym typeface="Arial"/>
            </a:endParaRPr>
          </a:p>
          <a:p>
            <a:pPr marL="1371600" lvl="2" indent="-304800" algn="l" rtl="0">
              <a:lnSpc>
                <a:spcPct val="200000"/>
              </a:lnSpc>
              <a:spcBef>
                <a:spcPts val="0"/>
              </a:spcBef>
              <a:spcAft>
                <a:spcPts val="0"/>
              </a:spcAft>
              <a:buClr>
                <a:srgbClr val="D8D8D8"/>
              </a:buClr>
              <a:buSzPts val="1200"/>
              <a:buFont typeface="Arial"/>
              <a:buAutoNum type="arabicPeriod"/>
            </a:pPr>
            <a:r>
              <a:rPr lang="en" sz="1200">
                <a:solidFill>
                  <a:srgbClr val="D8D8D8"/>
                </a:solidFill>
                <a:latin typeface="Arial"/>
                <a:ea typeface="Arial"/>
                <a:cs typeface="Arial"/>
                <a:sym typeface="Arial"/>
              </a:rPr>
              <a:t>Glob</a:t>
            </a:r>
            <a:endParaRPr sz="1200">
              <a:solidFill>
                <a:srgbClr val="D8D8D8"/>
              </a:solidFill>
              <a:latin typeface="Arial"/>
              <a:ea typeface="Arial"/>
              <a:cs typeface="Arial"/>
              <a:sym typeface="Arial"/>
            </a:endParaRPr>
          </a:p>
          <a:p>
            <a:pPr marL="1371600" lvl="2" indent="-304800" algn="l" rtl="0">
              <a:lnSpc>
                <a:spcPct val="200000"/>
              </a:lnSpc>
              <a:spcBef>
                <a:spcPts val="0"/>
              </a:spcBef>
              <a:spcAft>
                <a:spcPts val="0"/>
              </a:spcAft>
              <a:buClr>
                <a:srgbClr val="D8D8D8"/>
              </a:buClr>
              <a:buSzPts val="1200"/>
              <a:buFont typeface="Arial"/>
              <a:buAutoNum type="arabicPeriod"/>
            </a:pPr>
            <a:r>
              <a:rPr lang="en" sz="1200">
                <a:solidFill>
                  <a:srgbClr val="D8D8D8"/>
                </a:solidFill>
                <a:latin typeface="Arial"/>
                <a:ea typeface="Arial"/>
                <a:cs typeface="Arial"/>
                <a:sym typeface="Arial"/>
              </a:rPr>
              <a:t>Flask, MySQL</a:t>
            </a:r>
            <a:endParaRPr sz="1200">
              <a:solidFill>
                <a:srgbClr val="D8D8D8"/>
              </a:solidFill>
              <a:latin typeface="Arial"/>
              <a:ea typeface="Arial"/>
              <a:cs typeface="Arial"/>
              <a:sym typeface="Arial"/>
            </a:endParaRPr>
          </a:p>
          <a:p>
            <a:pPr marL="0" lvl="0" indent="0" algn="l" rtl="0">
              <a:lnSpc>
                <a:spcPct val="200000"/>
              </a:lnSpc>
              <a:spcBef>
                <a:spcPts val="1600"/>
              </a:spcBef>
              <a:spcAft>
                <a:spcPts val="0"/>
              </a:spcAft>
              <a:buNone/>
            </a:pPr>
            <a:r>
              <a:rPr lang="en" sz="1200">
                <a:solidFill>
                  <a:srgbClr val="D8D8D8"/>
                </a:solidFill>
                <a:latin typeface="Arial"/>
                <a:ea typeface="Arial"/>
                <a:cs typeface="Arial"/>
                <a:sym typeface="Arial"/>
              </a:rPr>
              <a:t>    </a:t>
            </a:r>
            <a:endParaRPr sz="1000">
              <a:solidFill>
                <a:srgbClr val="24292E"/>
              </a:solidFill>
              <a:highlight>
                <a:srgbClr val="FFFFFF"/>
              </a:highlight>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3"/>
          <p:cNvSpPr txBox="1">
            <a:spLocks noGrp="1"/>
          </p:cNvSpPr>
          <p:nvPr>
            <p:ph type="title"/>
          </p:nvPr>
        </p:nvSpPr>
        <p:spPr>
          <a:xfrm>
            <a:off x="484225" y="156675"/>
            <a:ext cx="8054100" cy="9321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
              <a:t>LITERATURE REVIEW</a:t>
            </a:r>
            <a:endParaRPr/>
          </a:p>
        </p:txBody>
      </p:sp>
      <p:sp>
        <p:nvSpPr>
          <p:cNvPr id="325" name="Google Shape;325;p53"/>
          <p:cNvSpPr txBox="1">
            <a:spLocks noGrp="1"/>
          </p:cNvSpPr>
          <p:nvPr>
            <p:ph type="body" idx="1"/>
          </p:nvPr>
        </p:nvSpPr>
        <p:spPr>
          <a:xfrm>
            <a:off x="150025" y="1135700"/>
            <a:ext cx="8722500" cy="3579300"/>
          </a:xfrm>
          <a:prstGeom prst="rect">
            <a:avLst/>
          </a:prstGeom>
        </p:spPr>
        <p:txBody>
          <a:bodyPr spcFirstLastPara="1" wrap="square" lIns="68575" tIns="34275" rIns="68575" bIns="34275" anchor="t" anchorCtr="0">
            <a:noAutofit/>
          </a:bodyPr>
          <a:lstStyle/>
          <a:p>
            <a:pPr marL="0" lvl="0" indent="0" algn="just" rtl="0">
              <a:lnSpc>
                <a:spcPct val="175000"/>
              </a:lnSpc>
              <a:spcBef>
                <a:spcPts val="0"/>
              </a:spcBef>
              <a:spcAft>
                <a:spcPts val="0"/>
              </a:spcAft>
              <a:buClr>
                <a:schemeClr val="dk1"/>
              </a:buClr>
              <a:buSzPts val="1100"/>
              <a:buFont typeface="Arial"/>
              <a:buNone/>
            </a:pPr>
            <a:r>
              <a:rPr lang="en" sz="1400">
                <a:solidFill>
                  <a:srgbClr val="FFFFFF"/>
                </a:solidFill>
                <a:latin typeface="Times New Roman"/>
                <a:ea typeface="Times New Roman"/>
                <a:cs typeface="Times New Roman"/>
                <a:sym typeface="Times New Roman"/>
              </a:rPr>
              <a:t>The world believes that Woodrow Wilson Bledsoe was the father of facial recognition. In the 1960s, Bledsoe created a system that could organize faces’ photos by hand using the RAND tablet. The tablet is a device people could use to enter vertical and horizontal coordinates on a grid with the help of a stylus that released electromagnetic pulses. People used that system to manually record the coordinate areas of facial features like eyes, nose, mouth, and hairline.</a:t>
            </a:r>
            <a:endParaRPr sz="1400">
              <a:solidFill>
                <a:srgbClr val="FFFFFF"/>
              </a:solidFill>
              <a:latin typeface="Times New Roman"/>
              <a:ea typeface="Times New Roman"/>
              <a:cs typeface="Times New Roman"/>
              <a:sym typeface="Times New Roman"/>
            </a:endParaRPr>
          </a:p>
          <a:p>
            <a:pPr marL="0" lvl="0" indent="0" algn="just" rtl="0">
              <a:lnSpc>
                <a:spcPct val="175000"/>
              </a:lnSpc>
              <a:spcBef>
                <a:spcPts val="2300"/>
              </a:spcBef>
              <a:spcAft>
                <a:spcPts val="0"/>
              </a:spcAft>
              <a:buClr>
                <a:schemeClr val="dk1"/>
              </a:buClr>
              <a:buSzPts val="1100"/>
              <a:buFont typeface="Arial"/>
              <a:buNone/>
            </a:pPr>
            <a:r>
              <a:rPr lang="en" sz="1400">
                <a:solidFill>
                  <a:srgbClr val="FFFFFF"/>
                </a:solidFill>
                <a:latin typeface="Times New Roman"/>
                <a:ea typeface="Times New Roman"/>
                <a:cs typeface="Times New Roman"/>
                <a:sym typeface="Times New Roman"/>
              </a:rPr>
              <a:t>The manually recorded metrics could </a:t>
            </a:r>
            <a:r>
              <a:rPr lang="en" sz="1400">
                <a:solidFill>
                  <a:srgbClr val="FFFFFF"/>
                </a:solidFill>
                <a:uFill>
                  <a:noFill/>
                </a:u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be later saved within a database</a:t>
            </a:r>
            <a:r>
              <a:rPr lang="en" sz="1400">
                <a:solidFill>
                  <a:srgbClr val="FFFFFF"/>
                </a:solidFill>
                <a:latin typeface="Times New Roman"/>
                <a:ea typeface="Times New Roman"/>
                <a:cs typeface="Times New Roman"/>
                <a:sym typeface="Times New Roman"/>
              </a:rPr>
              <a:t>. And when the new photograph of an individual was entered into the system, it was able to get the most closely resembled image via database. During this period, face recognition was untouched by technology and computer processing power. Still, it was the first and foremost step taken by Bledsoe to prove that face recognition was a practical biometric.</a:t>
            </a:r>
            <a:endParaRPr sz="1400">
              <a:solidFill>
                <a:srgbClr val="FFFFFF"/>
              </a:solidFill>
              <a:latin typeface="Times New Roman"/>
              <a:ea typeface="Times New Roman"/>
              <a:cs typeface="Times New Roman"/>
              <a:sym typeface="Times New Roman"/>
            </a:endParaRPr>
          </a:p>
          <a:p>
            <a:pPr marL="0" lvl="0" indent="0" algn="l" rtl="0">
              <a:spcBef>
                <a:spcPts val="2300"/>
              </a:spcBef>
              <a:spcAft>
                <a:spcPts val="500"/>
              </a:spcAft>
              <a:buNone/>
            </a:pPr>
            <a:endParaRPr sz="1400">
              <a:solidFill>
                <a:srgbClr val="FFFFFF"/>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54"/>
          <p:cNvSpPr txBox="1"/>
          <p:nvPr/>
        </p:nvSpPr>
        <p:spPr>
          <a:xfrm>
            <a:off x="192875" y="289325"/>
            <a:ext cx="8615400" cy="4532700"/>
          </a:xfrm>
          <a:prstGeom prst="rect">
            <a:avLst/>
          </a:prstGeom>
          <a:noFill/>
          <a:ln>
            <a:noFill/>
          </a:ln>
        </p:spPr>
        <p:txBody>
          <a:bodyPr spcFirstLastPara="1" wrap="square" lIns="91425" tIns="91425" rIns="91425" bIns="91425" anchor="t" anchorCtr="0">
            <a:noAutofit/>
          </a:bodyPr>
          <a:lstStyle/>
          <a:p>
            <a:pPr marL="914400" lvl="0" indent="457200" algn="l" rtl="0">
              <a:lnSpc>
                <a:spcPct val="120000"/>
              </a:lnSpc>
              <a:spcBef>
                <a:spcPts val="0"/>
              </a:spcBef>
              <a:spcAft>
                <a:spcPts val="0"/>
              </a:spcAft>
              <a:buClr>
                <a:schemeClr val="dk1"/>
              </a:buClr>
              <a:buSzPts val="1100"/>
              <a:buFont typeface="Arial"/>
              <a:buNone/>
            </a:pPr>
            <a:r>
              <a:rPr lang="en" sz="2100" u="sng">
                <a:solidFill>
                  <a:srgbClr val="FFFFFF"/>
                </a:solidFill>
                <a:latin typeface="Times New Roman"/>
                <a:ea typeface="Times New Roman"/>
                <a:cs typeface="Times New Roman"/>
                <a:sym typeface="Times New Roman"/>
              </a:rPr>
              <a:t>21 Facial Markers for enhanced accuracy in the 1970s</a:t>
            </a:r>
            <a:endParaRPr sz="2100" u="sng">
              <a:solidFill>
                <a:srgbClr val="FFFFFF"/>
              </a:solidFill>
              <a:latin typeface="Times New Roman"/>
              <a:ea typeface="Times New Roman"/>
              <a:cs typeface="Times New Roman"/>
              <a:sym typeface="Times New Roman"/>
            </a:endParaRPr>
          </a:p>
          <a:p>
            <a:pPr marL="0" lvl="0" indent="0" algn="just" rtl="0">
              <a:lnSpc>
                <a:spcPct val="175000"/>
              </a:lnSpc>
              <a:spcBef>
                <a:spcPts val="400"/>
              </a:spcBef>
              <a:spcAft>
                <a:spcPts val="0"/>
              </a:spcAft>
              <a:buClr>
                <a:schemeClr val="dk1"/>
              </a:buClr>
              <a:buSzPts val="1100"/>
              <a:buFont typeface="Arial"/>
              <a:buNone/>
            </a:pPr>
            <a:r>
              <a:rPr lang="en" sz="1600">
                <a:solidFill>
                  <a:srgbClr val="FFFFFF"/>
                </a:solidFill>
                <a:latin typeface="Times New Roman"/>
                <a:ea typeface="Times New Roman"/>
                <a:cs typeface="Times New Roman"/>
                <a:sym typeface="Times New Roman"/>
              </a:rPr>
              <a:t>It was in the 1970s when Harmon, Goldstein, and Lesk made the manual facial recognition system more accurate. The three used 21 facial markers including lip thickness and hair color, to </a:t>
            </a:r>
            <a:r>
              <a:rPr lang="en" sz="1600">
                <a:solidFill>
                  <a:srgbClr val="FFFFFF"/>
                </a:solidFill>
                <a:uFill>
                  <a:noFill/>
                </a:u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detect faces automatically</a:t>
            </a:r>
            <a:r>
              <a:rPr lang="en" sz="1600">
                <a:solidFill>
                  <a:srgbClr val="FFFFFF"/>
                </a:solidFill>
                <a:latin typeface="Times New Roman"/>
                <a:ea typeface="Times New Roman"/>
                <a:cs typeface="Times New Roman"/>
                <a:sym typeface="Times New Roman"/>
              </a:rPr>
              <a:t>. However, the Bledsoe’s system was still computed with actual biometrics, done manually.</a:t>
            </a:r>
            <a:endParaRPr sz="1600">
              <a:solidFill>
                <a:srgbClr val="FFFFFF"/>
              </a:solidFill>
              <a:latin typeface="Times New Roman"/>
              <a:ea typeface="Times New Roman"/>
              <a:cs typeface="Times New Roman"/>
              <a:sym typeface="Times New Roman"/>
            </a:endParaRPr>
          </a:p>
          <a:p>
            <a:pPr marL="2743200" lvl="0" indent="0" algn="l" rtl="0">
              <a:lnSpc>
                <a:spcPct val="120000"/>
              </a:lnSpc>
              <a:spcBef>
                <a:spcPts val="2300"/>
              </a:spcBef>
              <a:spcAft>
                <a:spcPts val="0"/>
              </a:spcAft>
              <a:buNone/>
            </a:pPr>
            <a:r>
              <a:rPr lang="en" sz="2100" u="sng">
                <a:solidFill>
                  <a:srgbClr val="FFFFFF"/>
                </a:solidFill>
                <a:latin typeface="Times New Roman"/>
                <a:ea typeface="Times New Roman"/>
                <a:cs typeface="Times New Roman"/>
                <a:sym typeface="Times New Roman"/>
              </a:rPr>
              <a:t> Eigenfaces</a:t>
            </a:r>
            <a:endParaRPr sz="2100" u="sng">
              <a:solidFill>
                <a:srgbClr val="FFFFFF"/>
              </a:solidFill>
              <a:latin typeface="Times New Roman"/>
              <a:ea typeface="Times New Roman"/>
              <a:cs typeface="Times New Roman"/>
              <a:sym typeface="Times New Roman"/>
            </a:endParaRPr>
          </a:p>
          <a:p>
            <a:pPr marL="0" lvl="0" indent="0" algn="just" rtl="0">
              <a:lnSpc>
                <a:spcPct val="175000"/>
              </a:lnSpc>
              <a:spcBef>
                <a:spcPts val="400"/>
              </a:spcBef>
              <a:spcAft>
                <a:spcPts val="0"/>
              </a:spcAft>
              <a:buClr>
                <a:schemeClr val="dk1"/>
              </a:buClr>
              <a:buSzPts val="1100"/>
              <a:buFont typeface="Arial"/>
              <a:buNone/>
            </a:pPr>
            <a:r>
              <a:rPr lang="en" sz="1600">
                <a:solidFill>
                  <a:srgbClr val="FFFFFF"/>
                </a:solidFill>
                <a:latin typeface="Times New Roman"/>
                <a:ea typeface="Times New Roman"/>
                <a:cs typeface="Times New Roman"/>
                <a:sym typeface="Times New Roman"/>
              </a:rPr>
              <a:t>Sirovich and Kirby started using linear algebra to the issue of facial recognition in 1988. The approach they used was called the Eigenface approach. The rendering began as a search for low-dimensional facial images representation. The team was able to prove that feature analysis on collected pictures in the database could form a set of basic features.</a:t>
            </a:r>
            <a:endParaRPr sz="1600">
              <a:solidFill>
                <a:srgbClr val="FFFFFF"/>
              </a:solidFill>
              <a:latin typeface="Times New Roman"/>
              <a:ea typeface="Times New Roman"/>
              <a:cs typeface="Times New Roman"/>
              <a:sym typeface="Times New Roman"/>
            </a:endParaRPr>
          </a:p>
          <a:p>
            <a:pPr marL="0" lvl="0" indent="0" algn="l" rtl="0">
              <a:spcBef>
                <a:spcPts val="2300"/>
              </a:spcBef>
              <a:spcAft>
                <a:spcPts val="0"/>
              </a:spcAft>
              <a:buNone/>
            </a:pPr>
            <a:endParaRPr sz="1600" baseline="30000">
              <a:solidFill>
                <a:srgbClr val="FFFFFF"/>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5"/>
          <p:cNvSpPr txBox="1"/>
          <p:nvPr/>
        </p:nvSpPr>
        <p:spPr>
          <a:xfrm>
            <a:off x="428625" y="235750"/>
            <a:ext cx="8433300" cy="4489800"/>
          </a:xfrm>
          <a:prstGeom prst="rect">
            <a:avLst/>
          </a:prstGeom>
          <a:noFill/>
          <a:ln>
            <a:noFill/>
          </a:ln>
        </p:spPr>
        <p:txBody>
          <a:bodyPr spcFirstLastPara="1" wrap="square" lIns="91425" tIns="91425" rIns="91425" bIns="91425" anchor="t" anchorCtr="0">
            <a:noAutofit/>
          </a:bodyPr>
          <a:lstStyle/>
          <a:p>
            <a:pPr marL="0" lvl="0" indent="0" algn="just" rtl="0">
              <a:lnSpc>
                <a:spcPct val="120000"/>
              </a:lnSpc>
              <a:spcBef>
                <a:spcPts val="0"/>
              </a:spcBef>
              <a:spcAft>
                <a:spcPts val="0"/>
              </a:spcAft>
              <a:buNone/>
            </a:pPr>
            <a:r>
              <a:rPr lang="en" sz="1600" b="1" dirty="0">
                <a:solidFill>
                  <a:srgbClr val="FFFFFF"/>
                </a:solidFill>
                <a:latin typeface="Times New Roman"/>
                <a:ea typeface="Times New Roman"/>
                <a:cs typeface="Times New Roman"/>
                <a:sym typeface="Times New Roman"/>
              </a:rPr>
              <a:t>They were also able to explain how less than a hundred values could be used to code a face image precisely. </a:t>
            </a:r>
            <a:r>
              <a:rPr lang="en" sz="1800" dirty="0">
                <a:solidFill>
                  <a:srgbClr val="FFFFFF"/>
                </a:solidFill>
                <a:latin typeface="Times New Roman"/>
                <a:ea typeface="Times New Roman"/>
                <a:cs typeface="Times New Roman"/>
                <a:sym typeface="Times New Roman"/>
              </a:rPr>
              <a:t>In 1991, Pentland and Turk worked further on the Eigenfaces approach by finding ways to detect faces within images. Pentland and Turk’s work was the first automatic face recognition attempt. They used technological and environmental factors for their approach. Then in the 1993-2000s period, DARPA and NIST released the FERET program to encourage the commercial facial recognition market. In 2002, law enforcement officials applied facial recognition in critical technology testing.</a:t>
            </a:r>
            <a:endParaRPr sz="1800" dirty="0">
              <a:solidFill>
                <a:srgbClr val="FFFFFF"/>
              </a:solidFill>
              <a:latin typeface="Times New Roman"/>
              <a:ea typeface="Times New Roman"/>
              <a:cs typeface="Times New Roman"/>
              <a:sym typeface="Times New Roman"/>
            </a:endParaRPr>
          </a:p>
          <a:p>
            <a:pPr marL="0" lvl="0" indent="0" algn="just" rtl="0">
              <a:lnSpc>
                <a:spcPct val="120000"/>
              </a:lnSpc>
              <a:spcBef>
                <a:spcPts val="200"/>
              </a:spcBef>
              <a:spcAft>
                <a:spcPts val="0"/>
              </a:spcAft>
              <a:buNone/>
            </a:pPr>
            <a:r>
              <a:rPr lang="en" sz="1800" dirty="0">
                <a:solidFill>
                  <a:srgbClr val="FFFFFF"/>
                </a:solidFill>
                <a:latin typeface="Times New Roman"/>
                <a:ea typeface="Times New Roman"/>
                <a:cs typeface="Times New Roman"/>
                <a:sym typeface="Times New Roman"/>
              </a:rPr>
              <a:t>	</a:t>
            </a:r>
            <a:endParaRPr sz="1800" dirty="0">
              <a:solidFill>
                <a:srgbClr val="FFFFFF"/>
              </a:solidFill>
              <a:latin typeface="Times New Roman"/>
              <a:ea typeface="Times New Roman"/>
              <a:cs typeface="Times New Roman"/>
              <a:sym typeface="Times New Roman"/>
            </a:endParaRPr>
          </a:p>
          <a:p>
            <a:pPr marL="0" lvl="0" indent="0" algn="just" rtl="0">
              <a:lnSpc>
                <a:spcPct val="120000"/>
              </a:lnSpc>
              <a:spcBef>
                <a:spcPts val="200"/>
              </a:spcBef>
              <a:spcAft>
                <a:spcPts val="0"/>
              </a:spcAft>
              <a:buNone/>
            </a:pPr>
            <a:r>
              <a:rPr lang="en" sz="1800" dirty="0">
                <a:solidFill>
                  <a:srgbClr val="FFFFFF"/>
                </a:solidFill>
                <a:latin typeface="Times New Roman"/>
                <a:ea typeface="Times New Roman"/>
                <a:cs typeface="Times New Roman"/>
                <a:sym typeface="Times New Roman"/>
              </a:rPr>
              <a:t>		</a:t>
            </a:r>
            <a:r>
              <a:rPr lang="en" sz="2100" u="sng" dirty="0">
                <a:solidFill>
                  <a:srgbClr val="FFFFFF"/>
                </a:solidFill>
                <a:latin typeface="Times New Roman"/>
                <a:ea typeface="Times New Roman"/>
                <a:cs typeface="Times New Roman"/>
                <a:sym typeface="Times New Roman"/>
              </a:rPr>
              <a:t>Social Media 2010 to present</a:t>
            </a:r>
            <a:endParaRPr sz="2100" u="sng" dirty="0">
              <a:solidFill>
                <a:srgbClr val="FFFFFF"/>
              </a:solidFill>
              <a:latin typeface="Times New Roman"/>
              <a:ea typeface="Times New Roman"/>
              <a:cs typeface="Times New Roman"/>
              <a:sym typeface="Times New Roman"/>
            </a:endParaRPr>
          </a:p>
          <a:p>
            <a:pPr marL="0" lvl="0" indent="0" algn="just" rtl="0">
              <a:lnSpc>
                <a:spcPct val="120000"/>
              </a:lnSpc>
              <a:spcBef>
                <a:spcPts val="200"/>
              </a:spcBef>
              <a:spcAft>
                <a:spcPts val="0"/>
              </a:spcAft>
              <a:buNone/>
            </a:pPr>
            <a:endParaRPr sz="2100" u="sng" dirty="0">
              <a:solidFill>
                <a:srgbClr val="FFFFFF"/>
              </a:solidFill>
              <a:latin typeface="Times New Roman"/>
              <a:ea typeface="Times New Roman"/>
              <a:cs typeface="Times New Roman"/>
              <a:sym typeface="Times New Roman"/>
            </a:endParaRPr>
          </a:p>
          <a:p>
            <a:pPr marL="0" lvl="0" indent="0" algn="just" rtl="0">
              <a:lnSpc>
                <a:spcPct val="120000"/>
              </a:lnSpc>
              <a:spcBef>
                <a:spcPts val="200"/>
              </a:spcBef>
              <a:spcAft>
                <a:spcPts val="0"/>
              </a:spcAft>
              <a:buClr>
                <a:schemeClr val="dk1"/>
              </a:buClr>
              <a:buSzPts val="1100"/>
              <a:buFont typeface="Arial"/>
              <a:buNone/>
            </a:pPr>
            <a:r>
              <a:rPr lang="en" sz="1500" dirty="0">
                <a:solidFill>
                  <a:srgbClr val="FFFFFF"/>
                </a:solidFill>
                <a:latin typeface="Times New Roman"/>
                <a:ea typeface="Times New Roman"/>
                <a:cs typeface="Times New Roman"/>
                <a:sym typeface="Times New Roman"/>
              </a:rPr>
              <a:t>When 2010 started, Facebook started using a facial recognition feature that helped detect people with featured faces in the photos updated by Facebook users. While the update created hype in the media industry — Facebook stayed very low key since there was no apparent negative impact on website popularity and usage.</a:t>
            </a:r>
            <a:endParaRPr sz="1500" dirty="0">
              <a:solidFill>
                <a:srgbClr val="FFFFFF"/>
              </a:solidFill>
              <a:latin typeface="Times New Roman"/>
              <a:ea typeface="Times New Roman"/>
              <a:cs typeface="Times New Roman"/>
              <a:sym typeface="Times New Roman"/>
            </a:endParaRPr>
          </a:p>
          <a:p>
            <a:pPr marL="0" lvl="0" indent="0" algn="l" rtl="0">
              <a:spcBef>
                <a:spcPts val="200"/>
              </a:spcBef>
              <a:spcAft>
                <a:spcPts val="0"/>
              </a:spcAft>
              <a:buNone/>
            </a:pPr>
            <a:endParaRPr sz="2800" dirty="0">
              <a:solidFill>
                <a:srgbClr val="FFFFFF"/>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9"/>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7"/>
          <p:cNvSpPr txBox="1">
            <a:spLocks noGrp="1"/>
          </p:cNvSpPr>
          <p:nvPr>
            <p:ph type="title"/>
          </p:nvPr>
        </p:nvSpPr>
        <p:spPr>
          <a:xfrm>
            <a:off x="471025" y="107150"/>
            <a:ext cx="8080200" cy="9321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
              <a:t>MODULE DESCRIPTION</a:t>
            </a:r>
            <a:endParaRPr/>
          </a:p>
        </p:txBody>
      </p:sp>
      <p:sp>
        <p:nvSpPr>
          <p:cNvPr id="345" name="Google Shape;345;p57"/>
          <p:cNvSpPr txBox="1">
            <a:spLocks noGrp="1"/>
          </p:cNvSpPr>
          <p:nvPr>
            <p:ph type="body" idx="1"/>
          </p:nvPr>
        </p:nvSpPr>
        <p:spPr>
          <a:xfrm>
            <a:off x="241750" y="760800"/>
            <a:ext cx="8609400" cy="4066500"/>
          </a:xfrm>
          <a:prstGeom prst="rect">
            <a:avLst/>
          </a:prstGeom>
        </p:spPr>
        <p:txBody>
          <a:bodyPr spcFirstLastPara="1" wrap="square" lIns="68575" tIns="34275" rIns="68575" bIns="34275" anchor="t" anchorCtr="0">
            <a:noAutofit/>
          </a:bodyPr>
          <a:lstStyle/>
          <a:p>
            <a:pPr marL="0" lvl="0" indent="0" algn="l" rtl="0">
              <a:spcBef>
                <a:spcPts val="300"/>
              </a:spcBef>
              <a:spcAft>
                <a:spcPts val="0"/>
              </a:spcAft>
              <a:buNone/>
            </a:pPr>
            <a:r>
              <a:rPr lang="en">
                <a:solidFill>
                  <a:srgbClr val="FFFFFF"/>
                </a:solidFill>
                <a:latin typeface="Arial"/>
                <a:ea typeface="Arial"/>
                <a:cs typeface="Arial"/>
                <a:sym typeface="Arial"/>
              </a:rPr>
              <a:t>In this system we are using Haar feature- based cascade classifiers .It is an effective object detection method proposed by Paul Viola and Michael Jones.It is a machine learning approach where a cascade function is trained from a lot of positive and negative images.It is then used to detect objects in other images.</a:t>
            </a:r>
            <a:endParaRPr>
              <a:solidFill>
                <a:srgbClr val="FFFFFF"/>
              </a:solidFill>
              <a:latin typeface="Arial"/>
              <a:ea typeface="Arial"/>
              <a:cs typeface="Arial"/>
              <a:sym typeface="Arial"/>
            </a:endParaRPr>
          </a:p>
          <a:p>
            <a:pPr marL="0" lvl="0" indent="0" algn="l" rtl="0">
              <a:spcBef>
                <a:spcPts val="500"/>
              </a:spcBef>
              <a:spcAft>
                <a:spcPts val="0"/>
              </a:spcAft>
              <a:buNone/>
            </a:pPr>
            <a:r>
              <a:rPr lang="en">
                <a:solidFill>
                  <a:srgbClr val="FFFFFF"/>
                </a:solidFill>
                <a:latin typeface="Arial"/>
                <a:ea typeface="Arial"/>
                <a:cs typeface="Arial"/>
                <a:sym typeface="Arial"/>
              </a:rPr>
              <a:t>We are first creating a Web API using flask to collect the images of people for database . It will take mentioned number of images consecutively. And then store in a folder under the name of that particular candidate. This procedure will be done only once. </a:t>
            </a:r>
            <a:endParaRPr>
              <a:solidFill>
                <a:srgbClr val="FFFFFF"/>
              </a:solidFill>
              <a:latin typeface="Arial"/>
              <a:ea typeface="Arial"/>
              <a:cs typeface="Arial"/>
              <a:sym typeface="Arial"/>
            </a:endParaRPr>
          </a:p>
          <a:p>
            <a:pPr marL="0" lvl="0" indent="0" algn="l" rtl="0">
              <a:spcBef>
                <a:spcPts val="500"/>
              </a:spcBef>
              <a:spcAft>
                <a:spcPts val="0"/>
              </a:spcAft>
              <a:buNone/>
            </a:pPr>
            <a:r>
              <a:rPr lang="en">
                <a:solidFill>
                  <a:srgbClr val="FFFFFF"/>
                </a:solidFill>
                <a:latin typeface="Arial"/>
                <a:ea typeface="Arial"/>
                <a:cs typeface="Arial"/>
                <a:sym typeface="Arial"/>
              </a:rPr>
              <a:t>Next step would be  “recognizing” the person. The algorithm designed is context-aware.</a:t>
            </a:r>
            <a:endParaRPr>
              <a:solidFill>
                <a:srgbClr val="FFFFFF"/>
              </a:solidFill>
              <a:latin typeface="Arial"/>
              <a:ea typeface="Arial"/>
              <a:cs typeface="Arial"/>
              <a:sym typeface="Arial"/>
            </a:endParaRPr>
          </a:p>
          <a:p>
            <a:pPr marL="0" lvl="0" indent="0" algn="l" rtl="0">
              <a:spcBef>
                <a:spcPts val="500"/>
              </a:spcBef>
              <a:spcAft>
                <a:spcPts val="500"/>
              </a:spcAft>
              <a:buNone/>
            </a:pPr>
            <a:r>
              <a:rPr lang="en">
                <a:solidFill>
                  <a:srgbClr val="FFFFFF"/>
                </a:solidFill>
                <a:latin typeface="Arial"/>
                <a:ea typeface="Arial"/>
                <a:cs typeface="Arial"/>
                <a:sym typeface="Arial"/>
              </a:rPr>
              <a:t>To find similar images Convolutional Neural network is being used.We can access all patterns of images with this facial recognition module which helps in maintaining security of devises. OpenCv always proves beneficial in face recognition and eye detection module.</a:t>
            </a:r>
            <a:endParaRPr>
              <a:solidFill>
                <a:srgbClr val="FFFFFF"/>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9"/>
        <p:cNvGrpSpPr/>
        <p:nvPr/>
      </p:nvGrpSpPr>
      <p:grpSpPr>
        <a:xfrm>
          <a:off x="0" y="0"/>
          <a:ext cx="0" cy="0"/>
          <a:chOff x="0" y="0"/>
          <a:chExt cx="0" cy="0"/>
        </a:xfrm>
      </p:grpSpPr>
      <p:sp>
        <p:nvSpPr>
          <p:cNvPr id="350" name="Google Shape;350;p58"/>
          <p:cNvSpPr txBox="1">
            <a:spLocks noGrp="1"/>
          </p:cNvSpPr>
          <p:nvPr>
            <p:ph type="title"/>
          </p:nvPr>
        </p:nvSpPr>
        <p:spPr>
          <a:xfrm>
            <a:off x="356300" y="289325"/>
            <a:ext cx="8593500" cy="921600"/>
          </a:xfrm>
          <a:prstGeom prst="rect">
            <a:avLst/>
          </a:prstGeom>
          <a:noFill/>
          <a:ln>
            <a:noFill/>
          </a:ln>
          <a:effectLst>
            <a:outerShdw blurRad="25400">
              <a:srgbClr val="000000">
                <a:alpha val="45880"/>
              </a:srgbClr>
            </a:outerShdw>
          </a:effectLst>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lt2"/>
              </a:buClr>
              <a:buSzPts val="2100"/>
              <a:buFont typeface="Sorts Mill Goudy"/>
              <a:buNone/>
            </a:pPr>
            <a:r>
              <a:rPr lang="en" sz="1100"/>
              <a:t>			</a:t>
            </a:r>
            <a:r>
              <a:rPr lang="en" b="1"/>
              <a:t>Approach And Algorithms Used	</a:t>
            </a:r>
            <a:endParaRPr b="1"/>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9"/>
          <p:cNvSpPr txBox="1">
            <a:spLocks noGrp="1"/>
          </p:cNvSpPr>
          <p:nvPr>
            <p:ph type="title"/>
          </p:nvPr>
        </p:nvSpPr>
        <p:spPr>
          <a:xfrm>
            <a:off x="279925" y="261275"/>
            <a:ext cx="8778300" cy="690300"/>
          </a:xfrm>
          <a:prstGeom prst="rect">
            <a:avLst/>
          </a:prstGeom>
        </p:spPr>
        <p:txBody>
          <a:bodyPr spcFirstLastPara="1" wrap="square" lIns="68575" tIns="68575" rIns="68575" bIns="68575" anchor="t" anchorCtr="0">
            <a:noAutofit/>
          </a:bodyPr>
          <a:lstStyle/>
          <a:p>
            <a:pPr marL="0" lvl="0" indent="0" algn="ctr" rtl="0">
              <a:spcBef>
                <a:spcPts val="0"/>
              </a:spcBef>
              <a:spcAft>
                <a:spcPts val="0"/>
              </a:spcAft>
              <a:buNone/>
            </a:pPr>
            <a:r>
              <a:rPr lang="en" sz="3200" b="1"/>
              <a:t>LBPH Algorithm</a:t>
            </a:r>
            <a:r>
              <a:rPr lang="en" sz="3200"/>
              <a:t> </a:t>
            </a:r>
            <a:endParaRPr sz="3200"/>
          </a:p>
        </p:txBody>
      </p:sp>
      <p:sp>
        <p:nvSpPr>
          <p:cNvPr id="356" name="Google Shape;356;p59"/>
          <p:cNvSpPr txBox="1">
            <a:spLocks noGrp="1"/>
          </p:cNvSpPr>
          <p:nvPr>
            <p:ph type="body" idx="1"/>
          </p:nvPr>
        </p:nvSpPr>
        <p:spPr>
          <a:xfrm>
            <a:off x="349325" y="867275"/>
            <a:ext cx="8526900" cy="40836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Local Binary Pattern (LBP) is a simple yet very efficient texture operator which labels the pixels of an image by thresholding the neighborhood of each pixel and considers the result as a binary number.</a:t>
            </a:r>
            <a:endParaRPr/>
          </a:p>
          <a:p>
            <a:pPr marL="0" lvl="0" indent="0" algn="l" rtl="0">
              <a:spcBef>
                <a:spcPts val="0"/>
              </a:spcBef>
              <a:spcAft>
                <a:spcPts val="0"/>
              </a:spcAft>
              <a:buNone/>
            </a:pPr>
            <a:r>
              <a:rPr lang="en"/>
              <a:t>It is a powerful feature for texture classification. It has further been determined that when LBP is combined with histograms of oriented gradients (HOG) descriptor, it improves the detection performance considerably on some datasets.</a:t>
            </a:r>
            <a:endParaRPr/>
          </a:p>
          <a:p>
            <a:pPr marL="0" lvl="0" indent="0" algn="l" rtl="0">
              <a:spcBef>
                <a:spcPts val="0"/>
              </a:spcBef>
              <a:spcAft>
                <a:spcPts val="0"/>
              </a:spcAft>
              <a:buNone/>
            </a:pPr>
            <a:endParaRPr/>
          </a:p>
          <a:p>
            <a:pPr marL="0" lvl="0" indent="0" algn="l" rtl="0">
              <a:spcBef>
                <a:spcPts val="0"/>
              </a:spcBef>
              <a:spcAft>
                <a:spcPts val="0"/>
              </a:spcAft>
              <a:buNone/>
            </a:pPr>
            <a:r>
              <a:rPr lang="en"/>
              <a:t>Using the LBP combined with histograms we can represent the face images with a simple data vector. As LBP is a visual descriptor it can also be used for face recognition tasks.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
              <a:t>The first computational step of the LBPH is to create an intermediate image that describes the original image in a better way, by highlighting the facial characteristics. To do so, the algorithm uses a concept of a sliding window, based on the parameters radius and neighbors.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60"/>
          <p:cNvSpPr txBox="1">
            <a:spLocks noGrp="1"/>
          </p:cNvSpPr>
          <p:nvPr>
            <p:ph type="title"/>
          </p:nvPr>
        </p:nvSpPr>
        <p:spPr>
          <a:xfrm>
            <a:off x="340150" y="164925"/>
            <a:ext cx="8585700" cy="666300"/>
          </a:xfrm>
          <a:prstGeom prst="rect">
            <a:avLst/>
          </a:prstGeom>
        </p:spPr>
        <p:txBody>
          <a:bodyPr spcFirstLastPara="1" wrap="square" lIns="68575" tIns="68575" rIns="68575" bIns="68575" anchor="t" anchorCtr="0">
            <a:noAutofit/>
          </a:bodyPr>
          <a:lstStyle/>
          <a:p>
            <a:pPr marL="0" lvl="0" indent="0" algn="ctr" rtl="0">
              <a:spcBef>
                <a:spcPts val="0"/>
              </a:spcBef>
              <a:spcAft>
                <a:spcPts val="0"/>
              </a:spcAft>
              <a:buNone/>
            </a:pPr>
            <a:r>
              <a:rPr lang="en" b="1"/>
              <a:t>HAAR CASCADE CLASSIFIERS</a:t>
            </a:r>
            <a:endParaRPr b="1"/>
          </a:p>
        </p:txBody>
      </p:sp>
      <p:sp>
        <p:nvSpPr>
          <p:cNvPr id="362" name="Google Shape;362;p60"/>
          <p:cNvSpPr txBox="1">
            <a:spLocks noGrp="1"/>
          </p:cNvSpPr>
          <p:nvPr>
            <p:ph type="body" idx="1"/>
          </p:nvPr>
        </p:nvSpPr>
        <p:spPr>
          <a:xfrm>
            <a:off x="252950" y="831225"/>
            <a:ext cx="8673000" cy="40110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Haar Cascade classifier is an effective object detection approach. This is basically a machine learning based approach where a cascade function is trained from a lot of images both positive and negative. Based on the training it is then used to detect the objects in the other images.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So how this works is they are huge individual .xml files with a lot of feature sets and each xml corresponds to a very specific type of use case. There is a particular xml file containing the feature set to detect the full body, lower-body, eye, frontal-face and so on.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To detect the face of individuals we are using the haarcascade_frontalface_default.xml.</a:t>
            </a:r>
            <a:endParaRPr/>
          </a:p>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61"/>
          <p:cNvSpPr txBox="1">
            <a:spLocks noGrp="1"/>
          </p:cNvSpPr>
          <p:nvPr>
            <p:ph type="title"/>
          </p:nvPr>
        </p:nvSpPr>
        <p:spPr>
          <a:xfrm>
            <a:off x="152400" y="457200"/>
            <a:ext cx="8839200" cy="14610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 sz="3600"/>
              <a:t>IMPLEMENTATION AND CODING</a:t>
            </a:r>
            <a:endParaRPr sz="3600"/>
          </a:p>
        </p:txBody>
      </p:sp>
      <p:pic>
        <p:nvPicPr>
          <p:cNvPr id="368" name="Google Shape;368;p61"/>
          <p:cNvPicPr preferRelativeResize="0"/>
          <p:nvPr/>
        </p:nvPicPr>
        <p:blipFill>
          <a:blip r:embed="rId3">
            <a:alphaModFix/>
          </a:blip>
          <a:stretch>
            <a:fillRect/>
          </a:stretch>
        </p:blipFill>
        <p:spPr>
          <a:xfrm>
            <a:off x="4685550" y="1650200"/>
            <a:ext cx="4306051" cy="3086100"/>
          </a:xfrm>
          <a:prstGeom prst="rect">
            <a:avLst/>
          </a:prstGeom>
          <a:noFill/>
          <a:ln>
            <a:noFill/>
          </a:ln>
        </p:spPr>
      </p:pic>
      <p:pic>
        <p:nvPicPr>
          <p:cNvPr id="369" name="Google Shape;369;p61"/>
          <p:cNvPicPr preferRelativeResize="0"/>
          <p:nvPr/>
        </p:nvPicPr>
        <p:blipFill>
          <a:blip r:embed="rId4">
            <a:alphaModFix/>
          </a:blip>
          <a:stretch>
            <a:fillRect/>
          </a:stretch>
        </p:blipFill>
        <p:spPr>
          <a:xfrm>
            <a:off x="152400" y="2070600"/>
            <a:ext cx="4380746" cy="292049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8"/>
        <p:cNvGrpSpPr/>
        <p:nvPr/>
      </p:nvGrpSpPr>
      <p:grpSpPr>
        <a:xfrm>
          <a:off x="0" y="0"/>
          <a:ext cx="0" cy="0"/>
          <a:chOff x="0" y="0"/>
          <a:chExt cx="0" cy="0"/>
        </a:xfrm>
      </p:grpSpPr>
      <p:sp>
        <p:nvSpPr>
          <p:cNvPr id="219" name="Google Shape;219;p35"/>
          <p:cNvSpPr/>
          <p:nvPr/>
        </p:nvSpPr>
        <p:spPr>
          <a:xfrm>
            <a:off x="0" y="0"/>
            <a:ext cx="9144000" cy="5143500"/>
          </a:xfrm>
          <a:prstGeom prst="rect">
            <a:avLst/>
          </a:prstGeom>
          <a:blipFill rotWithShape="1">
            <a:blip r:embed="rId3">
              <a:alphaModFix/>
            </a:blip>
            <a:stretch>
              <a:fillRect/>
            </a:stretch>
          </a:blip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Sorts Mill Goudy"/>
              <a:buNone/>
            </a:pPr>
            <a:endParaRPr sz="1400" b="0" i="0" u="none" strike="noStrike" cap="none">
              <a:solidFill>
                <a:srgbClr val="FFFFFF"/>
              </a:solidFill>
              <a:latin typeface="Sorts Mill Goudy"/>
              <a:ea typeface="Sorts Mill Goudy"/>
              <a:cs typeface="Sorts Mill Goudy"/>
              <a:sym typeface="Sorts Mill Goudy"/>
            </a:endParaRPr>
          </a:p>
        </p:txBody>
      </p:sp>
      <p:pic>
        <p:nvPicPr>
          <p:cNvPr id="220" name="Google Shape;220;p35"/>
          <p:cNvPicPr preferRelativeResize="0"/>
          <p:nvPr/>
        </p:nvPicPr>
        <p:blipFill rotWithShape="1">
          <a:blip r:embed="rId4">
            <a:alphaModFix/>
          </a:blip>
          <a:srcRect b="-1"/>
          <a:stretch/>
        </p:blipFill>
        <p:spPr>
          <a:xfrm>
            <a:off x="-6467" y="8"/>
            <a:ext cx="4572000" cy="5143493"/>
          </a:xfrm>
          <a:prstGeom prst="rect">
            <a:avLst/>
          </a:prstGeom>
          <a:noFill/>
          <a:ln>
            <a:noFill/>
          </a:ln>
        </p:spPr>
      </p:pic>
      <p:pic>
        <p:nvPicPr>
          <p:cNvPr id="221" name="Google Shape;221;p35"/>
          <p:cNvPicPr preferRelativeResize="0"/>
          <p:nvPr/>
        </p:nvPicPr>
        <p:blipFill rotWithShape="1">
          <a:blip r:embed="rId5">
            <a:alphaModFix/>
          </a:blip>
          <a:srcRect/>
          <a:stretch/>
        </p:blipFill>
        <p:spPr>
          <a:xfrm>
            <a:off x="4692770" y="1"/>
            <a:ext cx="4451230" cy="5143500"/>
          </a:xfrm>
          <a:prstGeom prst="rect">
            <a:avLst/>
          </a:prstGeom>
          <a:noFill/>
          <a:ln>
            <a:noFill/>
          </a:ln>
        </p:spPr>
      </p:pic>
      <p:sp>
        <p:nvSpPr>
          <p:cNvPr id="222" name="Google Shape;222;p35"/>
          <p:cNvSpPr txBox="1">
            <a:spLocks noGrp="1"/>
          </p:cNvSpPr>
          <p:nvPr>
            <p:ph type="title"/>
          </p:nvPr>
        </p:nvSpPr>
        <p:spPr>
          <a:xfrm>
            <a:off x="5175370" y="457200"/>
            <a:ext cx="3403593" cy="727838"/>
          </a:xfrm>
          <a:prstGeom prst="rect">
            <a:avLst/>
          </a:prstGeom>
          <a:noFill/>
          <a:ln>
            <a:noFill/>
          </a:ln>
          <a:effectLst>
            <a:outerShdw blurRad="25400">
              <a:srgbClr val="000000">
                <a:alpha val="45882"/>
              </a:srgbClr>
            </a:outerShdw>
          </a:effectLst>
        </p:spPr>
        <p:txBody>
          <a:bodyPr spcFirstLastPara="1" wrap="square" lIns="68575" tIns="34275" rIns="68575" bIns="34275" anchor="b" anchorCtr="0">
            <a:noAutofit/>
          </a:bodyPr>
          <a:lstStyle/>
          <a:p>
            <a:pPr marL="0" lvl="0" indent="0" algn="l" rtl="0">
              <a:lnSpc>
                <a:spcPct val="90000"/>
              </a:lnSpc>
              <a:spcBef>
                <a:spcPts val="0"/>
              </a:spcBef>
              <a:spcAft>
                <a:spcPts val="0"/>
              </a:spcAft>
              <a:buClr>
                <a:schemeClr val="lt2"/>
              </a:buClr>
              <a:buSzPts val="3000"/>
              <a:buFont typeface="Sorts Mill Goudy"/>
              <a:buNone/>
            </a:pPr>
            <a:r>
              <a:rPr lang="en" sz="3000"/>
              <a:t>TEAM NEST	</a:t>
            </a:r>
            <a:endParaRPr sz="1100"/>
          </a:p>
        </p:txBody>
      </p:sp>
      <p:sp>
        <p:nvSpPr>
          <p:cNvPr id="223" name="Google Shape;223;p35"/>
          <p:cNvSpPr txBox="1">
            <a:spLocks noGrp="1"/>
          </p:cNvSpPr>
          <p:nvPr>
            <p:ph type="body" idx="1"/>
          </p:nvPr>
        </p:nvSpPr>
        <p:spPr>
          <a:xfrm>
            <a:off x="5175370" y="1299337"/>
            <a:ext cx="3302697" cy="3044063"/>
          </a:xfrm>
          <a:prstGeom prst="rect">
            <a:avLst/>
          </a:prstGeom>
          <a:noFill/>
          <a:ln>
            <a:noFill/>
          </a:ln>
          <a:effectLst>
            <a:outerShdw blurRad="25400">
              <a:srgbClr val="000000">
                <a:alpha val="45882"/>
              </a:srgbClr>
            </a:outerShdw>
          </a:effectLst>
        </p:spPr>
        <p:txBody>
          <a:bodyPr spcFirstLastPara="1" wrap="square" lIns="68575" tIns="34275" rIns="68575" bIns="34275" anchor="t" anchorCtr="0">
            <a:noAutofit/>
          </a:bodyPr>
          <a:lstStyle/>
          <a:p>
            <a:pPr marL="0" lvl="0" indent="0" algn="l" rtl="0">
              <a:lnSpc>
                <a:spcPct val="90000"/>
              </a:lnSpc>
              <a:spcBef>
                <a:spcPts val="0"/>
              </a:spcBef>
              <a:spcAft>
                <a:spcPts val="0"/>
              </a:spcAft>
              <a:buSzPts val="1200"/>
              <a:buNone/>
            </a:pPr>
            <a:r>
              <a:rPr lang="en" sz="1700">
                <a:latin typeface="Roboto"/>
                <a:ea typeface="Roboto"/>
                <a:cs typeface="Roboto"/>
                <a:sym typeface="Roboto"/>
              </a:rPr>
              <a:t>PRAKHAR JAIN </a:t>
            </a:r>
            <a:endParaRPr sz="1700">
              <a:latin typeface="Roboto"/>
              <a:ea typeface="Roboto"/>
              <a:cs typeface="Roboto"/>
              <a:sym typeface="Roboto"/>
            </a:endParaRPr>
          </a:p>
          <a:p>
            <a:pPr marL="0" lvl="0" indent="0" algn="l" rtl="0">
              <a:lnSpc>
                <a:spcPct val="90000"/>
              </a:lnSpc>
              <a:spcBef>
                <a:spcPts val="0"/>
              </a:spcBef>
              <a:spcAft>
                <a:spcPts val="0"/>
              </a:spcAft>
              <a:buSzPts val="1200"/>
              <a:buNone/>
            </a:pPr>
            <a:r>
              <a:rPr lang="en" sz="1700">
                <a:latin typeface="Roboto"/>
                <a:ea typeface="Roboto"/>
                <a:cs typeface="Roboto"/>
                <a:sym typeface="Roboto"/>
              </a:rPr>
              <a:t>19BCE10415</a:t>
            </a:r>
            <a:endParaRPr sz="1100"/>
          </a:p>
          <a:p>
            <a:pPr marL="0" lvl="0" indent="0" algn="l" rtl="0">
              <a:lnSpc>
                <a:spcPct val="90000"/>
              </a:lnSpc>
              <a:spcBef>
                <a:spcPts val="0"/>
              </a:spcBef>
              <a:spcAft>
                <a:spcPts val="0"/>
              </a:spcAft>
              <a:buSzPts val="1200"/>
              <a:buNone/>
            </a:pPr>
            <a:endParaRPr sz="1100"/>
          </a:p>
          <a:p>
            <a:pPr marL="0" lvl="0" indent="0" algn="l" rtl="0">
              <a:lnSpc>
                <a:spcPct val="90000"/>
              </a:lnSpc>
              <a:spcBef>
                <a:spcPts val="0"/>
              </a:spcBef>
              <a:spcAft>
                <a:spcPts val="0"/>
              </a:spcAft>
              <a:buSzPts val="1200"/>
              <a:buNone/>
            </a:pPr>
            <a:endParaRPr sz="1700">
              <a:latin typeface="Roboto"/>
              <a:ea typeface="Roboto"/>
              <a:cs typeface="Roboto"/>
              <a:sym typeface="Roboto"/>
            </a:endParaRPr>
          </a:p>
          <a:p>
            <a:pPr marL="0" lvl="0" indent="0" algn="l" rtl="0">
              <a:lnSpc>
                <a:spcPct val="90000"/>
              </a:lnSpc>
              <a:spcBef>
                <a:spcPts val="0"/>
              </a:spcBef>
              <a:spcAft>
                <a:spcPts val="0"/>
              </a:spcAft>
              <a:buSzPts val="1200"/>
              <a:buNone/>
            </a:pPr>
            <a:r>
              <a:rPr lang="en" sz="1700">
                <a:latin typeface="Roboto"/>
                <a:ea typeface="Roboto"/>
                <a:cs typeface="Roboto"/>
                <a:sym typeface="Roboto"/>
              </a:rPr>
              <a:t>RISHITA  SRIVASTAVA 19BCE10121</a:t>
            </a:r>
            <a:endParaRPr sz="1100"/>
          </a:p>
          <a:p>
            <a:pPr marL="0" lvl="0" indent="0" algn="l" rtl="0">
              <a:lnSpc>
                <a:spcPct val="90000"/>
              </a:lnSpc>
              <a:spcBef>
                <a:spcPts val="0"/>
              </a:spcBef>
              <a:spcAft>
                <a:spcPts val="0"/>
              </a:spcAft>
              <a:buSzPts val="1200"/>
              <a:buNone/>
            </a:pPr>
            <a:endParaRPr sz="1100"/>
          </a:p>
          <a:p>
            <a:pPr marL="0" lvl="0" indent="0" algn="l" rtl="0">
              <a:lnSpc>
                <a:spcPct val="90000"/>
              </a:lnSpc>
              <a:spcBef>
                <a:spcPts val="0"/>
              </a:spcBef>
              <a:spcAft>
                <a:spcPts val="0"/>
              </a:spcAft>
              <a:buSzPts val="1200"/>
              <a:buNone/>
            </a:pPr>
            <a:endParaRPr sz="1700">
              <a:latin typeface="Roboto"/>
              <a:ea typeface="Roboto"/>
              <a:cs typeface="Roboto"/>
              <a:sym typeface="Roboto"/>
            </a:endParaRPr>
          </a:p>
          <a:p>
            <a:pPr marL="0" lvl="0" indent="0" algn="l" rtl="0">
              <a:lnSpc>
                <a:spcPct val="90000"/>
              </a:lnSpc>
              <a:spcBef>
                <a:spcPts val="0"/>
              </a:spcBef>
              <a:spcAft>
                <a:spcPts val="0"/>
              </a:spcAft>
              <a:buSzPts val="1200"/>
              <a:buNone/>
            </a:pPr>
            <a:r>
              <a:rPr lang="en" sz="1700">
                <a:solidFill>
                  <a:srgbClr val="D8D8D8"/>
                </a:solidFill>
                <a:latin typeface="Roboto"/>
                <a:ea typeface="Roboto"/>
                <a:cs typeface="Roboto"/>
                <a:sym typeface="Roboto"/>
              </a:rPr>
              <a:t>KANIKA </a:t>
            </a:r>
            <a:endParaRPr sz="1700">
              <a:solidFill>
                <a:srgbClr val="D8D8D8"/>
              </a:solidFill>
              <a:latin typeface="Roboto"/>
              <a:ea typeface="Roboto"/>
              <a:cs typeface="Roboto"/>
              <a:sym typeface="Roboto"/>
            </a:endParaRPr>
          </a:p>
          <a:p>
            <a:pPr marL="0" lvl="0" indent="0" algn="l" rtl="0">
              <a:lnSpc>
                <a:spcPct val="90000"/>
              </a:lnSpc>
              <a:spcBef>
                <a:spcPts val="0"/>
              </a:spcBef>
              <a:spcAft>
                <a:spcPts val="0"/>
              </a:spcAft>
              <a:buSzPts val="1200"/>
              <a:buNone/>
            </a:pPr>
            <a:r>
              <a:rPr lang="en" sz="1700">
                <a:solidFill>
                  <a:srgbClr val="D8D8D8"/>
                </a:solidFill>
                <a:latin typeface="Roboto"/>
                <a:ea typeface="Roboto"/>
                <a:cs typeface="Roboto"/>
                <a:sym typeface="Roboto"/>
              </a:rPr>
              <a:t>19BCE10165</a:t>
            </a:r>
            <a:endParaRPr sz="1100"/>
          </a:p>
          <a:p>
            <a:pPr marL="0" lvl="0" indent="0" algn="l" rtl="0">
              <a:lnSpc>
                <a:spcPct val="90000"/>
              </a:lnSpc>
              <a:spcBef>
                <a:spcPts val="0"/>
              </a:spcBef>
              <a:spcAft>
                <a:spcPts val="0"/>
              </a:spcAft>
              <a:buSzPts val="1200"/>
              <a:buNone/>
            </a:pPr>
            <a:endParaRPr sz="1100"/>
          </a:p>
          <a:p>
            <a:pPr marL="0" lvl="0" indent="0" algn="l" rtl="0">
              <a:lnSpc>
                <a:spcPct val="90000"/>
              </a:lnSpc>
              <a:spcBef>
                <a:spcPts val="0"/>
              </a:spcBef>
              <a:spcAft>
                <a:spcPts val="0"/>
              </a:spcAft>
              <a:buSzPts val="1200"/>
              <a:buNone/>
            </a:pPr>
            <a:endParaRPr sz="1700">
              <a:solidFill>
                <a:srgbClr val="D8D8D8"/>
              </a:solidFill>
              <a:latin typeface="Roboto"/>
              <a:ea typeface="Roboto"/>
              <a:cs typeface="Roboto"/>
              <a:sym typeface="Roboto"/>
            </a:endParaRPr>
          </a:p>
          <a:p>
            <a:pPr marL="0" lvl="0" indent="0" algn="l" rtl="0">
              <a:lnSpc>
                <a:spcPct val="90000"/>
              </a:lnSpc>
              <a:spcBef>
                <a:spcPts val="0"/>
              </a:spcBef>
              <a:spcAft>
                <a:spcPts val="0"/>
              </a:spcAft>
              <a:buSzPts val="1200"/>
              <a:buNone/>
            </a:pPr>
            <a:r>
              <a:rPr lang="en" sz="1700">
                <a:solidFill>
                  <a:srgbClr val="D8D8D8"/>
                </a:solidFill>
                <a:latin typeface="Roboto"/>
                <a:ea typeface="Roboto"/>
                <a:cs typeface="Roboto"/>
                <a:sym typeface="Roboto"/>
              </a:rPr>
              <a:t>SOUMYA SINGH </a:t>
            </a:r>
            <a:endParaRPr sz="1700">
              <a:solidFill>
                <a:srgbClr val="D8D8D8"/>
              </a:solidFill>
              <a:latin typeface="Roboto"/>
              <a:ea typeface="Roboto"/>
              <a:cs typeface="Roboto"/>
              <a:sym typeface="Roboto"/>
            </a:endParaRPr>
          </a:p>
          <a:p>
            <a:pPr marL="0" lvl="0" indent="0" algn="l" rtl="0">
              <a:lnSpc>
                <a:spcPct val="90000"/>
              </a:lnSpc>
              <a:spcBef>
                <a:spcPts val="0"/>
              </a:spcBef>
              <a:spcAft>
                <a:spcPts val="0"/>
              </a:spcAft>
              <a:buSzPts val="1200"/>
              <a:buNone/>
            </a:pPr>
            <a:r>
              <a:rPr lang="en" sz="1700">
                <a:solidFill>
                  <a:srgbClr val="D8D8D8"/>
                </a:solidFill>
                <a:latin typeface="Roboto"/>
                <a:ea typeface="Roboto"/>
                <a:cs typeface="Roboto"/>
                <a:sym typeface="Roboto"/>
              </a:rPr>
              <a:t>19BCE10159</a:t>
            </a:r>
            <a:endParaRPr sz="1100"/>
          </a:p>
          <a:p>
            <a:pPr marL="0" lvl="0" indent="0" algn="l" rtl="0">
              <a:lnSpc>
                <a:spcPct val="90000"/>
              </a:lnSpc>
              <a:spcBef>
                <a:spcPts val="0"/>
              </a:spcBef>
              <a:spcAft>
                <a:spcPts val="0"/>
              </a:spcAft>
              <a:buSzPts val="1200"/>
              <a:buNone/>
            </a:pPr>
            <a:endParaRPr sz="1100"/>
          </a:p>
          <a:p>
            <a:pPr marL="254000" lvl="0" indent="-152400" algn="l" rtl="0">
              <a:lnSpc>
                <a:spcPct val="90000"/>
              </a:lnSpc>
              <a:spcBef>
                <a:spcPts val="300"/>
              </a:spcBef>
              <a:spcAft>
                <a:spcPts val="0"/>
              </a:spcAft>
              <a:buSzPts val="1200"/>
              <a:buNone/>
            </a:pPr>
            <a:endParaRPr sz="17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3"/>
        <p:cNvGrpSpPr/>
        <p:nvPr/>
      </p:nvGrpSpPr>
      <p:grpSpPr>
        <a:xfrm>
          <a:off x="0" y="0"/>
          <a:ext cx="0" cy="0"/>
          <a:chOff x="0" y="0"/>
          <a:chExt cx="0" cy="0"/>
        </a:xfrm>
      </p:grpSpPr>
      <p:sp>
        <p:nvSpPr>
          <p:cNvPr id="374" name="Google Shape;374;p62"/>
          <p:cNvSpPr txBox="1">
            <a:spLocks noGrp="1"/>
          </p:cNvSpPr>
          <p:nvPr>
            <p:ph type="body" idx="1"/>
          </p:nvPr>
        </p:nvSpPr>
        <p:spPr>
          <a:xfrm>
            <a:off x="0" y="-25"/>
            <a:ext cx="9087000" cy="5143500"/>
          </a:xfrm>
          <a:prstGeom prst="rect">
            <a:avLst/>
          </a:prstGeom>
        </p:spPr>
        <p:txBody>
          <a:bodyPr spcFirstLastPara="1" wrap="square" lIns="68575" tIns="34275" rIns="68575" bIns="34275" anchor="t" anchorCtr="0">
            <a:noAutofit/>
          </a:bodyPr>
          <a:lstStyle/>
          <a:p>
            <a:pPr marL="0" lvl="0" indent="0" algn="l" rtl="0">
              <a:spcBef>
                <a:spcPts val="300"/>
              </a:spcBef>
              <a:spcAft>
                <a:spcPts val="0"/>
              </a:spcAft>
              <a:buNone/>
            </a:pPr>
            <a:r>
              <a:rPr lang="en" sz="4100" b="1">
                <a:solidFill>
                  <a:srgbClr val="FFFFFF"/>
                </a:solidFill>
              </a:rPr>
              <a:t>CODE    FOR   CREATING</a:t>
            </a:r>
            <a:endParaRPr sz="4100" b="1">
              <a:solidFill>
                <a:srgbClr val="FFFFFF"/>
              </a:solidFill>
            </a:endParaRPr>
          </a:p>
          <a:p>
            <a:pPr marL="0" lvl="0" indent="0" algn="l" rtl="0">
              <a:spcBef>
                <a:spcPts val="500"/>
              </a:spcBef>
              <a:spcAft>
                <a:spcPts val="0"/>
              </a:spcAft>
              <a:buNone/>
            </a:pPr>
            <a:endParaRPr sz="4100" b="1">
              <a:solidFill>
                <a:srgbClr val="FFFFFF"/>
              </a:solidFill>
            </a:endParaRPr>
          </a:p>
          <a:p>
            <a:pPr marL="0" lvl="0" indent="0" algn="l" rtl="0">
              <a:spcBef>
                <a:spcPts val="500"/>
              </a:spcBef>
              <a:spcAft>
                <a:spcPts val="500"/>
              </a:spcAft>
              <a:buNone/>
            </a:pPr>
            <a:r>
              <a:rPr lang="en" sz="4100" b="1">
                <a:solidFill>
                  <a:srgbClr val="FFFFFF"/>
                </a:solidFill>
              </a:rPr>
              <a:t>DATASET</a:t>
            </a:r>
            <a:endParaRPr sz="4100" b="1">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78"/>
        <p:cNvGrpSpPr/>
        <p:nvPr/>
      </p:nvGrpSpPr>
      <p:grpSpPr>
        <a:xfrm>
          <a:off x="0" y="0"/>
          <a:ext cx="0" cy="0"/>
          <a:chOff x="0" y="0"/>
          <a:chExt cx="0" cy="0"/>
        </a:xfrm>
      </p:grpSpPr>
      <p:pic>
        <p:nvPicPr>
          <p:cNvPr id="379" name="Google Shape;379;p63"/>
          <p:cNvPicPr preferRelativeResize="0"/>
          <p:nvPr/>
        </p:nvPicPr>
        <p:blipFill rotWithShape="1">
          <a:blip r:embed="rId3">
            <a:alphaModFix/>
          </a:blip>
          <a:srcRect t="4634" r="35069" b="36780"/>
          <a:stretch/>
        </p:blipFill>
        <p:spPr>
          <a:xfrm>
            <a:off x="152400" y="117875"/>
            <a:ext cx="8548699" cy="48649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3"/>
        <p:cNvGrpSpPr/>
        <p:nvPr/>
      </p:nvGrpSpPr>
      <p:grpSpPr>
        <a:xfrm>
          <a:off x="0" y="0"/>
          <a:ext cx="0" cy="0"/>
          <a:chOff x="0" y="0"/>
          <a:chExt cx="0" cy="0"/>
        </a:xfrm>
      </p:grpSpPr>
      <p:sp>
        <p:nvSpPr>
          <p:cNvPr id="384" name="Google Shape;384;p64"/>
          <p:cNvSpPr txBox="1">
            <a:spLocks noGrp="1"/>
          </p:cNvSpPr>
          <p:nvPr>
            <p:ph type="title"/>
          </p:nvPr>
        </p:nvSpPr>
        <p:spPr>
          <a:xfrm>
            <a:off x="310750" y="182175"/>
            <a:ext cx="4125600" cy="44364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
              <a:t>CODE </a:t>
            </a:r>
            <a:endParaRPr/>
          </a:p>
          <a:p>
            <a:pPr marL="0" lvl="0" indent="0" algn="ctr" rtl="0">
              <a:spcBef>
                <a:spcPts val="0"/>
              </a:spcBef>
              <a:spcAft>
                <a:spcPts val="0"/>
              </a:spcAft>
              <a:buNone/>
            </a:pPr>
            <a:endParaRPr/>
          </a:p>
          <a:p>
            <a:pPr marL="0" lvl="0" indent="0" algn="ctr" rtl="0">
              <a:spcBef>
                <a:spcPts val="0"/>
              </a:spcBef>
              <a:spcAft>
                <a:spcPts val="0"/>
              </a:spcAft>
              <a:buNone/>
            </a:pPr>
            <a:r>
              <a:rPr lang="en"/>
              <a:t>FOR</a:t>
            </a:r>
            <a:endParaRPr/>
          </a:p>
          <a:p>
            <a:pPr marL="0" lvl="0" indent="0" algn="ctr" rtl="0">
              <a:spcBef>
                <a:spcPts val="0"/>
              </a:spcBef>
              <a:spcAft>
                <a:spcPts val="0"/>
              </a:spcAft>
              <a:buNone/>
            </a:pPr>
            <a:endParaRPr/>
          </a:p>
          <a:p>
            <a:pPr marL="0" lvl="0" indent="0" algn="ctr" rtl="0">
              <a:spcBef>
                <a:spcPts val="0"/>
              </a:spcBef>
              <a:spcAft>
                <a:spcPts val="0"/>
              </a:spcAft>
              <a:buNone/>
            </a:pPr>
            <a:r>
              <a:rPr lang="en"/>
              <a:t> TRAINING </a:t>
            </a:r>
            <a:endParaRPr/>
          </a:p>
          <a:p>
            <a:pPr marL="0" lvl="0" indent="0" algn="ctr" rtl="0">
              <a:spcBef>
                <a:spcPts val="0"/>
              </a:spcBef>
              <a:spcAft>
                <a:spcPts val="0"/>
              </a:spcAft>
              <a:buNone/>
            </a:pPr>
            <a:endParaRPr/>
          </a:p>
          <a:p>
            <a:pPr marL="0" lvl="0" indent="0" algn="ctr" rtl="0">
              <a:spcBef>
                <a:spcPts val="0"/>
              </a:spcBef>
              <a:spcAft>
                <a:spcPts val="0"/>
              </a:spcAft>
              <a:buNone/>
            </a:pPr>
            <a:r>
              <a:rPr lang="en"/>
              <a:t>THE </a:t>
            </a:r>
            <a:endParaRPr/>
          </a:p>
          <a:p>
            <a:pPr marL="0" lvl="0" indent="0" algn="ctr" rtl="0">
              <a:spcBef>
                <a:spcPts val="0"/>
              </a:spcBef>
              <a:spcAft>
                <a:spcPts val="0"/>
              </a:spcAft>
              <a:buNone/>
            </a:pPr>
            <a:endParaRPr/>
          </a:p>
          <a:p>
            <a:pPr marL="0" lvl="0" indent="0" algn="ctr" rtl="0">
              <a:spcBef>
                <a:spcPts val="0"/>
              </a:spcBef>
              <a:spcAft>
                <a:spcPts val="0"/>
              </a:spcAft>
              <a:buNone/>
            </a:pPr>
            <a:r>
              <a:rPr lang="en"/>
              <a:t>MODEL</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88"/>
        <p:cNvGrpSpPr/>
        <p:nvPr/>
      </p:nvGrpSpPr>
      <p:grpSpPr>
        <a:xfrm>
          <a:off x="0" y="0"/>
          <a:ext cx="0" cy="0"/>
          <a:chOff x="0" y="0"/>
          <a:chExt cx="0" cy="0"/>
        </a:xfrm>
      </p:grpSpPr>
      <p:pic>
        <p:nvPicPr>
          <p:cNvPr id="389" name="Google Shape;389;p65"/>
          <p:cNvPicPr preferRelativeResize="0"/>
          <p:nvPr/>
        </p:nvPicPr>
        <p:blipFill rotWithShape="1">
          <a:blip r:embed="rId3">
            <a:alphaModFix/>
          </a:blip>
          <a:srcRect r="58920" b="40312"/>
          <a:stretch/>
        </p:blipFill>
        <p:spPr>
          <a:xfrm>
            <a:off x="814400" y="257175"/>
            <a:ext cx="7361626" cy="46291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3"/>
        <p:cNvGrpSpPr/>
        <p:nvPr/>
      </p:nvGrpSpPr>
      <p:grpSpPr>
        <a:xfrm>
          <a:off x="0" y="0"/>
          <a:ext cx="0" cy="0"/>
          <a:chOff x="0" y="0"/>
          <a:chExt cx="0" cy="0"/>
        </a:xfrm>
      </p:grpSpPr>
      <p:sp>
        <p:nvSpPr>
          <p:cNvPr id="394" name="Google Shape;394;p66"/>
          <p:cNvSpPr txBox="1">
            <a:spLocks noGrp="1"/>
          </p:cNvSpPr>
          <p:nvPr>
            <p:ph type="title"/>
          </p:nvPr>
        </p:nvSpPr>
        <p:spPr>
          <a:xfrm>
            <a:off x="1907375" y="857250"/>
            <a:ext cx="5915100" cy="3900600"/>
          </a:xfrm>
          <a:prstGeom prst="rect">
            <a:avLst/>
          </a:prstGeom>
        </p:spPr>
        <p:txBody>
          <a:bodyPr spcFirstLastPara="1" wrap="square" lIns="68575" tIns="34275" rIns="68575" bIns="34275" anchor="ctr" anchorCtr="0">
            <a:noAutofit/>
          </a:bodyPr>
          <a:lstStyle/>
          <a:p>
            <a:pPr marL="1371600" lvl="0" indent="0" algn="l" rtl="0">
              <a:spcBef>
                <a:spcPts val="0"/>
              </a:spcBef>
              <a:spcAft>
                <a:spcPts val="0"/>
              </a:spcAft>
              <a:buNone/>
            </a:pPr>
            <a:r>
              <a:rPr lang="en" sz="4100" b="1">
                <a:solidFill>
                  <a:srgbClr val="FFFFFF"/>
                </a:solidFill>
              </a:rPr>
              <a:t> CODE       </a:t>
            </a:r>
            <a:endParaRPr sz="4100" b="1">
              <a:solidFill>
                <a:srgbClr val="FFFFFF"/>
              </a:solidFill>
            </a:endParaRPr>
          </a:p>
          <a:p>
            <a:pPr marL="0" lvl="0" indent="0" algn="l" rtl="0">
              <a:spcBef>
                <a:spcPts val="0"/>
              </a:spcBef>
              <a:spcAft>
                <a:spcPts val="0"/>
              </a:spcAft>
              <a:buNone/>
            </a:pPr>
            <a:endParaRPr sz="4100" b="1">
              <a:solidFill>
                <a:srgbClr val="FFFFFF"/>
              </a:solidFill>
            </a:endParaRPr>
          </a:p>
          <a:p>
            <a:pPr marL="0" lvl="0" indent="0" algn="l" rtl="0">
              <a:spcBef>
                <a:spcPts val="0"/>
              </a:spcBef>
              <a:spcAft>
                <a:spcPts val="0"/>
              </a:spcAft>
              <a:buNone/>
            </a:pPr>
            <a:r>
              <a:rPr lang="en" sz="4100" b="1">
                <a:solidFill>
                  <a:srgbClr val="FFFFFF"/>
                </a:solidFill>
              </a:rPr>
              <a:t>                 FOR </a:t>
            </a:r>
            <a:endParaRPr sz="4100" b="1">
              <a:solidFill>
                <a:srgbClr val="FFFFFF"/>
              </a:solidFill>
            </a:endParaRPr>
          </a:p>
          <a:p>
            <a:pPr marL="0" lvl="0" indent="0" algn="l" rtl="0">
              <a:spcBef>
                <a:spcPts val="0"/>
              </a:spcBef>
              <a:spcAft>
                <a:spcPts val="0"/>
              </a:spcAft>
              <a:buNone/>
            </a:pPr>
            <a:endParaRPr sz="4100" b="1">
              <a:solidFill>
                <a:srgbClr val="FFFFFF"/>
              </a:solidFill>
            </a:endParaRPr>
          </a:p>
          <a:p>
            <a:pPr marL="0" lvl="0" indent="0" algn="l" rtl="0">
              <a:spcBef>
                <a:spcPts val="0"/>
              </a:spcBef>
              <a:spcAft>
                <a:spcPts val="0"/>
              </a:spcAft>
              <a:buNone/>
            </a:pPr>
            <a:r>
              <a:rPr lang="en" sz="4100" b="1">
                <a:solidFill>
                  <a:srgbClr val="FFFFFF"/>
                </a:solidFill>
              </a:rPr>
              <a:t>FACE   RECOGNITION</a:t>
            </a:r>
            <a:endParaRPr sz="4100" b="1">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98"/>
        <p:cNvGrpSpPr/>
        <p:nvPr/>
      </p:nvGrpSpPr>
      <p:grpSpPr>
        <a:xfrm>
          <a:off x="0" y="0"/>
          <a:ext cx="0" cy="0"/>
          <a:chOff x="0" y="0"/>
          <a:chExt cx="0" cy="0"/>
        </a:xfrm>
      </p:grpSpPr>
      <p:pic>
        <p:nvPicPr>
          <p:cNvPr id="399" name="Google Shape;399;p67"/>
          <p:cNvPicPr preferRelativeResize="0"/>
          <p:nvPr/>
        </p:nvPicPr>
        <p:blipFill rotWithShape="1">
          <a:blip r:embed="rId3">
            <a:alphaModFix/>
          </a:blip>
          <a:srcRect t="4458" r="43845" b="32205"/>
          <a:stretch/>
        </p:blipFill>
        <p:spPr>
          <a:xfrm>
            <a:off x="284550" y="278600"/>
            <a:ext cx="8598701" cy="47577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3"/>
        <p:cNvGrpSpPr/>
        <p:nvPr/>
      </p:nvGrpSpPr>
      <p:grpSpPr>
        <a:xfrm>
          <a:off x="0" y="0"/>
          <a:ext cx="0" cy="0"/>
          <a:chOff x="0" y="0"/>
          <a:chExt cx="0" cy="0"/>
        </a:xfrm>
      </p:grpSpPr>
      <p:sp>
        <p:nvSpPr>
          <p:cNvPr id="404" name="Google Shape;404;p68"/>
          <p:cNvSpPr txBox="1">
            <a:spLocks noGrp="1"/>
          </p:cNvSpPr>
          <p:nvPr>
            <p:ph type="title"/>
          </p:nvPr>
        </p:nvSpPr>
        <p:spPr>
          <a:xfrm>
            <a:off x="685350" y="225025"/>
            <a:ext cx="7765200" cy="1628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3700" b="1">
                <a:solidFill>
                  <a:srgbClr val="000000"/>
                </a:solidFill>
              </a:rPr>
              <a:t>DEMONSTRATIONS THOUGH </a:t>
            </a:r>
            <a:endParaRPr sz="3700" b="1">
              <a:solidFill>
                <a:srgbClr val="000000"/>
              </a:solidFill>
            </a:endParaRPr>
          </a:p>
          <a:p>
            <a:pPr marL="0" lvl="0" indent="0" algn="l" rtl="0">
              <a:spcBef>
                <a:spcPts val="0"/>
              </a:spcBef>
              <a:spcAft>
                <a:spcPts val="0"/>
              </a:spcAft>
              <a:buNone/>
            </a:pPr>
            <a:endParaRPr sz="3700" b="1">
              <a:solidFill>
                <a:srgbClr val="000000"/>
              </a:solidFill>
            </a:endParaRPr>
          </a:p>
          <a:p>
            <a:pPr marL="2286000" lvl="0" indent="457200" algn="l" rtl="0">
              <a:spcBef>
                <a:spcPts val="0"/>
              </a:spcBef>
              <a:spcAft>
                <a:spcPts val="0"/>
              </a:spcAft>
              <a:buNone/>
            </a:pPr>
            <a:r>
              <a:rPr lang="en" sz="3700" b="1">
                <a:solidFill>
                  <a:srgbClr val="000000"/>
                </a:solidFill>
              </a:rPr>
              <a:t>VIDEOS</a:t>
            </a:r>
            <a:endParaRPr sz="3700" b="1">
              <a:solidFill>
                <a:srgbClr val="00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08"/>
        <p:cNvGrpSpPr/>
        <p:nvPr/>
      </p:nvGrpSpPr>
      <p:grpSpPr>
        <a:xfrm>
          <a:off x="0" y="0"/>
          <a:ext cx="0" cy="0"/>
          <a:chOff x="0" y="0"/>
          <a:chExt cx="0" cy="0"/>
        </a:xfrm>
      </p:grpSpPr>
      <p:sp>
        <p:nvSpPr>
          <p:cNvPr id="409" name="Google Shape;409;p69"/>
          <p:cNvSpPr txBox="1">
            <a:spLocks noGrp="1"/>
          </p:cNvSpPr>
          <p:nvPr>
            <p:ph type="title"/>
          </p:nvPr>
        </p:nvSpPr>
        <p:spPr>
          <a:xfrm>
            <a:off x="685346" y="457200"/>
            <a:ext cx="7765200" cy="9429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 sz="4800">
                <a:solidFill>
                  <a:srgbClr val="000000"/>
                </a:solidFill>
              </a:rPr>
              <a:t>VIDEO 1</a:t>
            </a:r>
            <a:endParaRPr sz="4800">
              <a:solidFill>
                <a:srgbClr val="000000"/>
              </a:solidFill>
            </a:endParaRPr>
          </a:p>
        </p:txBody>
      </p:sp>
      <p:pic>
        <p:nvPicPr>
          <p:cNvPr id="410" name="Google Shape;410;p69" title="bandicam 2020-10-24 14-07-19-829.mp4">
            <a:hlinkClick r:id="rId3"/>
          </p:cNvPr>
          <p:cNvPicPr preferRelativeResize="0"/>
          <p:nvPr/>
        </p:nvPicPr>
        <p:blipFill>
          <a:blip r:embed="rId4">
            <a:alphaModFix/>
          </a:blip>
          <a:stretch>
            <a:fillRect/>
          </a:stretch>
        </p:blipFill>
        <p:spPr>
          <a:xfrm>
            <a:off x="1133500" y="1400100"/>
            <a:ext cx="7132450" cy="34546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
                                        </p:tgtEl>
                                        <p:attrNameLst>
                                          <p:attrName>style.visibility</p:attrName>
                                        </p:attrNameLst>
                                      </p:cBhvr>
                                      <p:to>
                                        <p:strVal val="visible"/>
                                      </p:to>
                                    </p:set>
                                    <p:animEffect transition="in" filter="fade">
                                      <p:cBhvr>
                                        <p:cTn id="7" dur="1000"/>
                                        <p:tgtEl>
                                          <p:spTgt spid="4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0"/>
                                        </p:tgtEl>
                                        <p:attrNameLst>
                                          <p:attrName>style.visibility</p:attrName>
                                        </p:attrNameLst>
                                      </p:cBhvr>
                                      <p:to>
                                        <p:strVal val="visible"/>
                                      </p:to>
                                    </p:set>
                                    <p:animEffect transition="in" filter="fade">
                                      <p:cBhvr>
                                        <p:cTn id="12" dur="1000"/>
                                        <p:tgtEl>
                                          <p:spTgt spid="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70"/>
          <p:cNvSpPr txBox="1">
            <a:spLocks noGrp="1"/>
          </p:cNvSpPr>
          <p:nvPr>
            <p:ph type="title"/>
          </p:nvPr>
        </p:nvSpPr>
        <p:spPr>
          <a:xfrm>
            <a:off x="685350" y="209600"/>
            <a:ext cx="7676700" cy="15762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 sz="4100">
                <a:solidFill>
                  <a:srgbClr val="FFFFFF"/>
                </a:solidFill>
              </a:rPr>
              <a:t>SNAPSHOTS </a:t>
            </a:r>
            <a:endParaRPr sz="4100">
              <a:solidFill>
                <a:srgbClr val="FFFFFF"/>
              </a:solidFill>
            </a:endParaRPr>
          </a:p>
          <a:p>
            <a:pPr marL="0" lvl="0" indent="0" algn="l" rtl="0">
              <a:spcBef>
                <a:spcPts val="0"/>
              </a:spcBef>
              <a:spcAft>
                <a:spcPts val="0"/>
              </a:spcAft>
              <a:buNone/>
            </a:pPr>
            <a:r>
              <a:rPr lang="en" sz="4100">
                <a:solidFill>
                  <a:srgbClr val="FFFFFF"/>
                </a:solidFill>
              </a:rPr>
              <a:t>                           Of  </a:t>
            </a:r>
            <a:endParaRPr sz="4100">
              <a:solidFill>
                <a:srgbClr val="FFFFFF"/>
              </a:solidFill>
            </a:endParaRPr>
          </a:p>
          <a:p>
            <a:pPr marL="0" lvl="0" indent="0" algn="l" rtl="0">
              <a:spcBef>
                <a:spcPts val="0"/>
              </a:spcBef>
              <a:spcAft>
                <a:spcPts val="0"/>
              </a:spcAft>
              <a:buNone/>
            </a:pPr>
            <a:r>
              <a:rPr lang="en" sz="4100">
                <a:solidFill>
                  <a:srgbClr val="FFFFFF"/>
                </a:solidFill>
              </a:rPr>
              <a:t>                     PROJECT</a:t>
            </a:r>
            <a:endParaRPr sz="4100">
              <a:solidFill>
                <a:srgbClr val="FFFFFF"/>
              </a:solidFill>
            </a:endParaRPr>
          </a:p>
        </p:txBody>
      </p:sp>
      <p:pic>
        <p:nvPicPr>
          <p:cNvPr id="416" name="Google Shape;416;p70"/>
          <p:cNvPicPr preferRelativeResize="0"/>
          <p:nvPr/>
        </p:nvPicPr>
        <p:blipFill>
          <a:blip r:embed="rId3">
            <a:alphaModFix/>
          </a:blip>
          <a:stretch>
            <a:fillRect/>
          </a:stretch>
        </p:blipFill>
        <p:spPr>
          <a:xfrm>
            <a:off x="205750" y="2430075"/>
            <a:ext cx="3332251" cy="2221501"/>
          </a:xfrm>
          <a:prstGeom prst="rect">
            <a:avLst/>
          </a:prstGeom>
          <a:noFill/>
          <a:ln>
            <a:noFill/>
          </a:ln>
        </p:spPr>
      </p:pic>
      <p:pic>
        <p:nvPicPr>
          <p:cNvPr id="417" name="Google Shape;417;p70"/>
          <p:cNvPicPr preferRelativeResize="0"/>
          <p:nvPr/>
        </p:nvPicPr>
        <p:blipFill>
          <a:blip r:embed="rId4">
            <a:alphaModFix/>
          </a:blip>
          <a:stretch>
            <a:fillRect/>
          </a:stretch>
        </p:blipFill>
        <p:spPr>
          <a:xfrm>
            <a:off x="5573800" y="2186776"/>
            <a:ext cx="3286399" cy="24647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21"/>
        <p:cNvGrpSpPr/>
        <p:nvPr/>
      </p:nvGrpSpPr>
      <p:grpSpPr>
        <a:xfrm>
          <a:off x="0" y="0"/>
          <a:ext cx="0" cy="0"/>
          <a:chOff x="0" y="0"/>
          <a:chExt cx="0" cy="0"/>
        </a:xfrm>
      </p:grpSpPr>
      <p:pic>
        <p:nvPicPr>
          <p:cNvPr id="422" name="Google Shape;422;p71"/>
          <p:cNvPicPr preferRelativeResize="0"/>
          <p:nvPr/>
        </p:nvPicPr>
        <p:blipFill rotWithShape="1">
          <a:blip r:embed="rId3">
            <a:alphaModFix/>
          </a:blip>
          <a:srcRect b="15576"/>
          <a:stretch/>
        </p:blipFill>
        <p:spPr>
          <a:xfrm>
            <a:off x="152400" y="152400"/>
            <a:ext cx="8602123" cy="4085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7"/>
        <p:cNvGrpSpPr/>
        <p:nvPr/>
      </p:nvGrpSpPr>
      <p:grpSpPr>
        <a:xfrm>
          <a:off x="0" y="0"/>
          <a:ext cx="0" cy="0"/>
          <a:chOff x="0" y="0"/>
          <a:chExt cx="0" cy="0"/>
        </a:xfrm>
      </p:grpSpPr>
      <p:sp>
        <p:nvSpPr>
          <p:cNvPr id="228" name="Google Shape;228;p36"/>
          <p:cNvSpPr txBox="1"/>
          <p:nvPr/>
        </p:nvSpPr>
        <p:spPr>
          <a:xfrm>
            <a:off x="375050" y="1810950"/>
            <a:ext cx="4189800" cy="99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900" b="1">
                <a:latin typeface="Times New Roman"/>
                <a:ea typeface="Times New Roman"/>
                <a:cs typeface="Times New Roman"/>
                <a:sym typeface="Times New Roman"/>
              </a:rPr>
              <a:t>INTRODUCTION</a:t>
            </a:r>
            <a:endParaRPr sz="3900" b="1">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28"/>
                                        </p:tgtEl>
                                        <p:attrNameLst>
                                          <p:attrName>style.visibility</p:attrName>
                                        </p:attrNameLst>
                                      </p:cBhvr>
                                      <p:to>
                                        <p:strVal val="visible"/>
                                      </p:to>
                                    </p:set>
                                    <p:anim calcmode="lin" valueType="num">
                                      <p:cBhvr additive="base">
                                        <p:cTn id="7" dur="2700"/>
                                        <p:tgtEl>
                                          <p:spTgt spid="228"/>
                                        </p:tgtEl>
                                        <p:attrNameLst>
                                          <p:attrName>ppt_w</p:attrName>
                                        </p:attrNameLst>
                                      </p:cBhvr>
                                      <p:tavLst>
                                        <p:tav tm="0">
                                          <p:val>
                                            <p:strVal val="0"/>
                                          </p:val>
                                        </p:tav>
                                        <p:tav tm="100000">
                                          <p:val>
                                            <p:strVal val="#ppt_w"/>
                                          </p:val>
                                        </p:tav>
                                      </p:tavLst>
                                    </p:anim>
                                    <p:anim calcmode="lin" valueType="num">
                                      <p:cBhvr additive="base">
                                        <p:cTn id="8" dur="2700"/>
                                        <p:tgtEl>
                                          <p:spTgt spid="22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26"/>
        <p:cNvGrpSpPr/>
        <p:nvPr/>
      </p:nvGrpSpPr>
      <p:grpSpPr>
        <a:xfrm>
          <a:off x="0" y="0"/>
          <a:ext cx="0" cy="0"/>
          <a:chOff x="0" y="0"/>
          <a:chExt cx="0" cy="0"/>
        </a:xfrm>
      </p:grpSpPr>
      <p:pic>
        <p:nvPicPr>
          <p:cNvPr id="427" name="Google Shape;427;p72"/>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73"/>
          <p:cNvSpPr txBox="1">
            <a:spLocks noGrp="1"/>
          </p:cNvSpPr>
          <p:nvPr>
            <p:ph type="title"/>
          </p:nvPr>
        </p:nvSpPr>
        <p:spPr>
          <a:xfrm>
            <a:off x="685346" y="457200"/>
            <a:ext cx="7765200" cy="9429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
              <a:t>TESTING</a:t>
            </a:r>
            <a:endParaRPr/>
          </a:p>
        </p:txBody>
      </p:sp>
      <p:pic>
        <p:nvPicPr>
          <p:cNvPr id="433" name="Google Shape;433;p73"/>
          <p:cNvPicPr preferRelativeResize="0"/>
          <p:nvPr/>
        </p:nvPicPr>
        <p:blipFill rotWithShape="1">
          <a:blip r:embed="rId3">
            <a:alphaModFix/>
          </a:blip>
          <a:srcRect l="9958" t="7234" b="19836"/>
          <a:stretch/>
        </p:blipFill>
        <p:spPr>
          <a:xfrm>
            <a:off x="459825" y="1283200"/>
            <a:ext cx="7945152" cy="357157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7"/>
        <p:cNvGrpSpPr/>
        <p:nvPr/>
      </p:nvGrpSpPr>
      <p:grpSpPr>
        <a:xfrm>
          <a:off x="0" y="0"/>
          <a:ext cx="0" cy="0"/>
          <a:chOff x="0" y="0"/>
          <a:chExt cx="0" cy="0"/>
        </a:xfrm>
      </p:grpSpPr>
      <p:sp>
        <p:nvSpPr>
          <p:cNvPr id="438" name="Google Shape;438;p74"/>
          <p:cNvSpPr txBox="1">
            <a:spLocks noGrp="1"/>
          </p:cNvSpPr>
          <p:nvPr>
            <p:ph type="title"/>
          </p:nvPr>
        </p:nvSpPr>
        <p:spPr>
          <a:xfrm>
            <a:off x="564425" y="267900"/>
            <a:ext cx="7765200" cy="15645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 b="1">
                <a:solidFill>
                  <a:srgbClr val="000000"/>
                </a:solidFill>
              </a:rPr>
              <a:t>CODE FOR WEB BASED API USING FLASK</a:t>
            </a:r>
            <a:endParaRPr b="1">
              <a:solidFill>
                <a:srgbClr val="0000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75"/>
          <p:cNvSpPr txBox="1">
            <a:spLocks noGrp="1"/>
          </p:cNvSpPr>
          <p:nvPr>
            <p:ph type="body" idx="1"/>
          </p:nvPr>
        </p:nvSpPr>
        <p:spPr>
          <a:xfrm>
            <a:off x="276375" y="311500"/>
            <a:ext cx="8560800" cy="4444500"/>
          </a:xfrm>
          <a:prstGeom prst="rect">
            <a:avLst/>
          </a:prstGeom>
        </p:spPr>
        <p:txBody>
          <a:bodyPr spcFirstLastPara="1" wrap="square" lIns="68575" tIns="34275" rIns="68575" bIns="34275" anchor="t" anchorCtr="0">
            <a:noAutofit/>
          </a:bodyPr>
          <a:lstStyle/>
          <a:p>
            <a:pPr marL="0" lvl="0" indent="0" algn="l" rtl="0">
              <a:spcBef>
                <a:spcPts val="300"/>
              </a:spcBef>
              <a:spcAft>
                <a:spcPts val="0"/>
              </a:spcAft>
              <a:buNone/>
            </a:pPr>
            <a:endParaRPr sz="2200"/>
          </a:p>
          <a:p>
            <a:pPr marL="0" lvl="0" indent="0" algn="l" rtl="0">
              <a:spcBef>
                <a:spcPts val="500"/>
              </a:spcBef>
              <a:spcAft>
                <a:spcPts val="0"/>
              </a:spcAft>
              <a:buNone/>
            </a:pPr>
            <a:r>
              <a:rPr lang="en" sz="2200"/>
              <a:t>For the ease of collecting pictures of different people to create our dataset , we can create a web API for create_data python file using flask . So that the API can run in backend and the other person can directly add pictures with the link.</a:t>
            </a:r>
            <a:endParaRPr sz="2200"/>
          </a:p>
          <a:p>
            <a:pPr marL="0" lvl="0" indent="0" algn="l" rtl="0">
              <a:spcBef>
                <a:spcPts val="500"/>
              </a:spcBef>
              <a:spcAft>
                <a:spcPts val="500"/>
              </a:spcAft>
              <a:buNone/>
            </a:pPr>
            <a:r>
              <a:rPr lang="en" sz="2200"/>
              <a:t>We’ll create a RESTful API using Flask.</a:t>
            </a:r>
            <a:r>
              <a:rPr lang="en" sz="2300"/>
              <a:t> </a:t>
            </a:r>
            <a:r>
              <a:rPr lang="en" sz="2200"/>
              <a:t>A RESTful API is an architectural style for an application program interface (API) that uses HTTP requests to access and use data. That data can be used to GET, PUT, POST and DELETE data types, which refers to the reading, updating, creating and deleting of operations concerning resources.</a:t>
            </a:r>
            <a:endParaRPr sz="22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47"/>
        <p:cNvGrpSpPr/>
        <p:nvPr/>
      </p:nvGrpSpPr>
      <p:grpSpPr>
        <a:xfrm>
          <a:off x="0" y="0"/>
          <a:ext cx="0" cy="0"/>
          <a:chOff x="0" y="0"/>
          <a:chExt cx="0" cy="0"/>
        </a:xfrm>
      </p:grpSpPr>
      <p:pic>
        <p:nvPicPr>
          <p:cNvPr id="448" name="Google Shape;448;p76"/>
          <p:cNvPicPr preferRelativeResize="0"/>
          <p:nvPr/>
        </p:nvPicPr>
        <p:blipFill rotWithShape="1">
          <a:blip r:embed="rId3">
            <a:alphaModFix/>
          </a:blip>
          <a:srcRect t="4381" r="44845" b="9031"/>
          <a:stretch/>
        </p:blipFill>
        <p:spPr>
          <a:xfrm>
            <a:off x="342900" y="203600"/>
            <a:ext cx="7993848" cy="473629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52"/>
        <p:cNvGrpSpPr/>
        <p:nvPr/>
      </p:nvGrpSpPr>
      <p:grpSpPr>
        <a:xfrm>
          <a:off x="0" y="0"/>
          <a:ext cx="0" cy="0"/>
          <a:chOff x="0" y="0"/>
          <a:chExt cx="0" cy="0"/>
        </a:xfrm>
      </p:grpSpPr>
      <p:sp>
        <p:nvSpPr>
          <p:cNvPr id="453" name="Google Shape;453;p77"/>
          <p:cNvSpPr txBox="1">
            <a:spLocks noGrp="1"/>
          </p:cNvSpPr>
          <p:nvPr>
            <p:ph type="title"/>
          </p:nvPr>
        </p:nvSpPr>
        <p:spPr>
          <a:xfrm>
            <a:off x="637275" y="264925"/>
            <a:ext cx="8073300" cy="7647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
                <a:solidFill>
                  <a:srgbClr val="000000"/>
                </a:solidFill>
              </a:rPr>
              <a:t> VIDEO </a:t>
            </a:r>
            <a:endParaRPr>
              <a:solidFill>
                <a:srgbClr val="000000"/>
              </a:solidFill>
            </a:endParaRPr>
          </a:p>
        </p:txBody>
      </p:sp>
      <p:pic>
        <p:nvPicPr>
          <p:cNvPr id="454" name="Google Shape;454;p77" title="video 2.mp4">
            <a:hlinkClick r:id="rId3"/>
          </p:cNvPr>
          <p:cNvPicPr preferRelativeResize="0"/>
          <p:nvPr/>
        </p:nvPicPr>
        <p:blipFill>
          <a:blip r:embed="rId4">
            <a:alphaModFix/>
          </a:blip>
          <a:stretch>
            <a:fillRect/>
          </a:stretch>
        </p:blipFill>
        <p:spPr>
          <a:xfrm>
            <a:off x="1334400" y="1258225"/>
            <a:ext cx="6283800" cy="3429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4"/>
                                        </p:tgtEl>
                                        <p:attrNameLst>
                                          <p:attrName>style.visibility</p:attrName>
                                        </p:attrNameLst>
                                      </p:cBhvr>
                                      <p:to>
                                        <p:strVal val="visible"/>
                                      </p:to>
                                    </p:set>
                                    <p:animEffect transition="in" filter="fade">
                                      <p:cBhvr>
                                        <p:cTn id="7" dur="1000"/>
                                        <p:tgtEl>
                                          <p:spTgt spid="4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8"/>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79"/>
          <p:cNvSpPr txBox="1">
            <a:spLocks noGrp="1"/>
          </p:cNvSpPr>
          <p:nvPr>
            <p:ph type="title"/>
          </p:nvPr>
        </p:nvSpPr>
        <p:spPr>
          <a:xfrm>
            <a:off x="339675" y="279000"/>
            <a:ext cx="8261100" cy="1318800"/>
          </a:xfrm>
          <a:prstGeom prst="rect">
            <a:avLst/>
          </a:prstGeom>
        </p:spPr>
        <p:txBody>
          <a:bodyPr spcFirstLastPara="1" wrap="square" lIns="68575" tIns="68575" rIns="68575" bIns="68575" anchor="t" anchorCtr="0">
            <a:noAutofit/>
          </a:bodyPr>
          <a:lstStyle/>
          <a:p>
            <a:pPr marL="0" lvl="0" indent="0" algn="ctr" rtl="0">
              <a:spcBef>
                <a:spcPts val="0"/>
              </a:spcBef>
              <a:spcAft>
                <a:spcPts val="0"/>
              </a:spcAft>
              <a:buNone/>
            </a:pPr>
            <a:r>
              <a:rPr lang="en"/>
              <a:t>CONSTRAINTS OF THE SYSTEM</a:t>
            </a:r>
            <a:endParaRPr/>
          </a:p>
        </p:txBody>
      </p:sp>
      <p:sp>
        <p:nvSpPr>
          <p:cNvPr id="464" name="Google Shape;464;p79"/>
          <p:cNvSpPr txBox="1">
            <a:spLocks noGrp="1"/>
          </p:cNvSpPr>
          <p:nvPr>
            <p:ph type="body" idx="1"/>
          </p:nvPr>
        </p:nvSpPr>
        <p:spPr>
          <a:xfrm>
            <a:off x="230475" y="1007275"/>
            <a:ext cx="8625000" cy="3966300"/>
          </a:xfrm>
          <a:prstGeom prst="rect">
            <a:avLst/>
          </a:prstGeom>
        </p:spPr>
        <p:txBody>
          <a:bodyPr spcFirstLastPara="1" wrap="square" lIns="68575" tIns="68575" rIns="68575" bIns="68575" anchor="t" anchorCtr="0">
            <a:noAutofit/>
          </a:bodyPr>
          <a:lstStyle/>
          <a:p>
            <a:pPr marL="0" lvl="0" indent="0" algn="l" rtl="0">
              <a:lnSpc>
                <a:spcPct val="120000"/>
              </a:lnSpc>
              <a:spcBef>
                <a:spcPts val="0"/>
              </a:spcBef>
              <a:spcAft>
                <a:spcPts val="0"/>
              </a:spcAft>
              <a:buNone/>
            </a:pPr>
            <a:r>
              <a:rPr lang="en" b="1">
                <a:solidFill>
                  <a:srgbClr val="FFFFFF"/>
                </a:solidFill>
                <a:latin typeface="Arial"/>
                <a:ea typeface="Arial"/>
                <a:cs typeface="Arial"/>
                <a:sym typeface="Arial"/>
              </a:rPr>
              <a:t>1) Model Complexity</a:t>
            </a:r>
            <a:endParaRPr b="1">
              <a:solidFill>
                <a:srgbClr val="FFFFFF"/>
              </a:solidFill>
              <a:latin typeface="Arial"/>
              <a:ea typeface="Arial"/>
              <a:cs typeface="Arial"/>
              <a:sym typeface="Arial"/>
            </a:endParaRPr>
          </a:p>
          <a:p>
            <a:pPr marL="0" lvl="0" indent="0" algn="l" rtl="0">
              <a:lnSpc>
                <a:spcPct val="120000"/>
              </a:lnSpc>
              <a:spcBef>
                <a:spcPts val="800"/>
              </a:spcBef>
              <a:spcAft>
                <a:spcPts val="0"/>
              </a:spcAft>
              <a:buNone/>
            </a:pPr>
            <a:r>
              <a:rPr lang="en" sz="1200" b="1">
                <a:solidFill>
                  <a:srgbClr val="FFFFFF"/>
                </a:solidFill>
                <a:latin typeface="Arial"/>
                <a:ea typeface="Arial"/>
                <a:cs typeface="Arial"/>
                <a:sym typeface="Arial"/>
              </a:rPr>
              <a:t>LBPH</a:t>
            </a:r>
            <a:r>
              <a:rPr lang="en" b="1">
                <a:solidFill>
                  <a:srgbClr val="FFFFFF"/>
                </a:solidFill>
                <a:latin typeface="Arial"/>
                <a:ea typeface="Arial"/>
                <a:cs typeface="Arial"/>
                <a:sym typeface="Arial"/>
              </a:rPr>
              <a:t> </a:t>
            </a:r>
            <a:r>
              <a:rPr lang="en" sz="1300">
                <a:solidFill>
                  <a:srgbClr val="FFFFFF"/>
                </a:solidFill>
                <a:latin typeface="Arial"/>
                <a:ea typeface="Arial"/>
                <a:cs typeface="Arial"/>
                <a:sym typeface="Arial"/>
              </a:rPr>
              <a:t>architecture is used which is  very complex and unsuitable for real-time performance on embedded devices.</a:t>
            </a:r>
            <a:endParaRPr sz="1300">
              <a:solidFill>
                <a:srgbClr val="FFFFFF"/>
              </a:solidFill>
              <a:latin typeface="Arial"/>
              <a:ea typeface="Arial"/>
              <a:cs typeface="Arial"/>
              <a:sym typeface="Arial"/>
            </a:endParaRPr>
          </a:p>
          <a:p>
            <a:pPr marL="0" lvl="0" indent="0" algn="l" rtl="0">
              <a:lnSpc>
                <a:spcPct val="120000"/>
              </a:lnSpc>
              <a:spcBef>
                <a:spcPts val="800"/>
              </a:spcBef>
              <a:spcAft>
                <a:spcPts val="0"/>
              </a:spcAft>
              <a:buClr>
                <a:schemeClr val="dk1"/>
              </a:buClr>
              <a:buSzPts val="1100"/>
              <a:buFont typeface="Arial"/>
              <a:buNone/>
            </a:pPr>
            <a:r>
              <a:rPr lang="en" b="1">
                <a:solidFill>
                  <a:srgbClr val="FFFFFF"/>
                </a:solidFill>
                <a:latin typeface="Arial"/>
                <a:ea typeface="Arial"/>
                <a:cs typeface="Arial"/>
                <a:sym typeface="Arial"/>
              </a:rPr>
              <a:t>2)Expressions</a:t>
            </a:r>
            <a:endParaRPr b="1">
              <a:solidFill>
                <a:srgbClr val="FFFFFF"/>
              </a:solidFill>
              <a:latin typeface="Arial"/>
              <a:ea typeface="Arial"/>
              <a:cs typeface="Arial"/>
              <a:sym typeface="Arial"/>
            </a:endParaRPr>
          </a:p>
          <a:p>
            <a:pPr marL="0" lvl="0" indent="0" algn="l" rtl="0">
              <a:lnSpc>
                <a:spcPct val="150000"/>
              </a:lnSpc>
              <a:spcBef>
                <a:spcPts val="800"/>
              </a:spcBef>
              <a:spcAft>
                <a:spcPts val="0"/>
              </a:spcAft>
              <a:buNone/>
            </a:pPr>
            <a:r>
              <a:rPr lang="en" sz="1300">
                <a:solidFill>
                  <a:srgbClr val="FFFFFF"/>
                </a:solidFill>
                <a:latin typeface="Arial"/>
                <a:ea typeface="Arial"/>
                <a:cs typeface="Arial"/>
                <a:sym typeface="Arial"/>
              </a:rPr>
              <a:t>Face is one of the most crucial biometrics as its unique features play a crucial role in providing human identity and emotions. Varying situations cause different moods which result in showing various emotions and eventually change in facial expressions.</a:t>
            </a:r>
            <a:endParaRPr sz="1300">
              <a:solidFill>
                <a:srgbClr val="FFFFFF"/>
              </a:solidFill>
              <a:latin typeface="Arial"/>
              <a:ea typeface="Arial"/>
              <a:cs typeface="Arial"/>
              <a:sym typeface="Arial"/>
            </a:endParaRPr>
          </a:p>
          <a:p>
            <a:pPr marL="0" lvl="0" indent="0" algn="l" rtl="0">
              <a:lnSpc>
                <a:spcPct val="120000"/>
              </a:lnSpc>
              <a:spcBef>
                <a:spcPts val="1500"/>
              </a:spcBef>
              <a:spcAft>
                <a:spcPts val="0"/>
              </a:spcAft>
              <a:buNone/>
            </a:pPr>
            <a:r>
              <a:rPr lang="en" b="1">
                <a:solidFill>
                  <a:srgbClr val="FFFFFF"/>
                </a:solidFill>
                <a:latin typeface="Arial"/>
                <a:ea typeface="Arial"/>
                <a:cs typeface="Arial"/>
                <a:sym typeface="Arial"/>
              </a:rPr>
              <a:t>3)Blur pictures</a:t>
            </a:r>
            <a:endParaRPr b="1">
              <a:solidFill>
                <a:srgbClr val="FFFFFF"/>
              </a:solidFill>
              <a:latin typeface="Arial"/>
              <a:ea typeface="Arial"/>
              <a:cs typeface="Arial"/>
              <a:sym typeface="Arial"/>
            </a:endParaRPr>
          </a:p>
          <a:p>
            <a:pPr marL="0" lvl="0" indent="0" algn="l" rtl="0">
              <a:lnSpc>
                <a:spcPct val="150000"/>
              </a:lnSpc>
              <a:spcBef>
                <a:spcPts val="800"/>
              </a:spcBef>
              <a:spcAft>
                <a:spcPts val="0"/>
              </a:spcAft>
              <a:buNone/>
            </a:pPr>
            <a:r>
              <a:rPr lang="en" sz="1300">
                <a:solidFill>
                  <a:srgbClr val="FFFFFF"/>
                </a:solidFill>
                <a:latin typeface="Arial"/>
                <a:ea typeface="Arial"/>
                <a:cs typeface="Arial"/>
                <a:sym typeface="Arial"/>
              </a:rPr>
              <a:t>Facial Recognition Systems are highly sensitive . So if the images are not clear then the system will not be able to perform effectively. Though we are clicking 30 images.</a:t>
            </a:r>
            <a:endParaRPr sz="1300">
              <a:solidFill>
                <a:srgbClr val="FFFFFF"/>
              </a:solidFill>
              <a:latin typeface="Arial"/>
              <a:ea typeface="Arial"/>
              <a:cs typeface="Arial"/>
              <a:sym typeface="Arial"/>
            </a:endParaRPr>
          </a:p>
          <a:p>
            <a:pPr marL="0" lvl="0" indent="0" algn="l" rtl="0">
              <a:lnSpc>
                <a:spcPct val="150000"/>
              </a:lnSpc>
              <a:spcBef>
                <a:spcPts val="1500"/>
              </a:spcBef>
              <a:spcAft>
                <a:spcPts val="0"/>
              </a:spcAft>
              <a:buClr>
                <a:schemeClr val="dk1"/>
              </a:buClr>
              <a:buSzPts val="1100"/>
              <a:buFont typeface="Arial"/>
              <a:buNone/>
            </a:pPr>
            <a:endParaRPr sz="1100">
              <a:solidFill>
                <a:srgbClr val="FFFFFF"/>
              </a:solidFill>
              <a:latin typeface="Arial"/>
              <a:ea typeface="Arial"/>
              <a:cs typeface="Arial"/>
              <a:sym typeface="Arial"/>
            </a:endParaRPr>
          </a:p>
          <a:p>
            <a:pPr marL="0" lvl="0" indent="0" algn="l" rtl="0">
              <a:spcBef>
                <a:spcPts val="1500"/>
              </a:spcBef>
              <a:spcAft>
                <a:spcPts val="0"/>
              </a:spcAft>
              <a:buNone/>
            </a:pPr>
            <a:endParaRPr sz="16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8"/>
        <p:cNvGrpSpPr/>
        <p:nvPr/>
      </p:nvGrpSpPr>
      <p:grpSpPr>
        <a:xfrm>
          <a:off x="0" y="0"/>
          <a:ext cx="0" cy="0"/>
          <a:chOff x="0" y="0"/>
          <a:chExt cx="0" cy="0"/>
        </a:xfrm>
      </p:grpSpPr>
      <p:sp>
        <p:nvSpPr>
          <p:cNvPr id="469" name="Google Shape;469;p80"/>
          <p:cNvSpPr txBox="1">
            <a:spLocks noGrp="1"/>
          </p:cNvSpPr>
          <p:nvPr>
            <p:ph type="body" idx="1"/>
          </p:nvPr>
        </p:nvSpPr>
        <p:spPr>
          <a:xfrm>
            <a:off x="407200" y="589350"/>
            <a:ext cx="8518800" cy="12537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sz="4800" b="1">
                <a:solidFill>
                  <a:srgbClr val="000000"/>
                </a:solidFill>
                <a:latin typeface="Arial"/>
                <a:ea typeface="Arial"/>
                <a:cs typeface="Arial"/>
                <a:sym typeface="Arial"/>
              </a:rPr>
              <a:t>FUTURE                   SCOPE</a:t>
            </a:r>
            <a:endParaRPr sz="4800" b="1">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81"/>
          <p:cNvSpPr txBox="1">
            <a:spLocks noGrp="1"/>
          </p:cNvSpPr>
          <p:nvPr>
            <p:ph type="body" idx="1"/>
          </p:nvPr>
        </p:nvSpPr>
        <p:spPr>
          <a:xfrm>
            <a:off x="145575" y="760800"/>
            <a:ext cx="8819100" cy="3600600"/>
          </a:xfrm>
          <a:prstGeom prst="rect">
            <a:avLst/>
          </a:prstGeom>
        </p:spPr>
        <p:txBody>
          <a:bodyPr spcFirstLastPara="1" wrap="square" lIns="68575" tIns="68575" rIns="68575" bIns="68575" anchor="t" anchorCtr="0">
            <a:noAutofit/>
          </a:bodyPr>
          <a:lstStyle/>
          <a:p>
            <a:pPr marL="0" lvl="0" indent="0" algn="l" rtl="0">
              <a:lnSpc>
                <a:spcPct val="120000"/>
              </a:lnSpc>
              <a:spcBef>
                <a:spcPts val="0"/>
              </a:spcBef>
              <a:spcAft>
                <a:spcPts val="0"/>
              </a:spcAft>
              <a:buClr>
                <a:schemeClr val="dk1"/>
              </a:buClr>
              <a:buSzPts val="1100"/>
              <a:buFont typeface="Arial"/>
              <a:buNone/>
            </a:pPr>
            <a:r>
              <a:rPr lang="en" sz="1300" b="1">
                <a:solidFill>
                  <a:srgbClr val="FFFFFF"/>
                </a:solidFill>
                <a:latin typeface="Arial"/>
                <a:ea typeface="Arial"/>
                <a:cs typeface="Arial"/>
                <a:sym typeface="Arial"/>
              </a:rPr>
              <a:t>Emotion Reading :</a:t>
            </a:r>
            <a:endParaRPr sz="1300" b="1">
              <a:solidFill>
                <a:srgbClr val="FFFFFF"/>
              </a:solidFill>
              <a:latin typeface="Arial"/>
              <a:ea typeface="Arial"/>
              <a:cs typeface="Arial"/>
              <a:sym typeface="Arial"/>
            </a:endParaRPr>
          </a:p>
          <a:p>
            <a:pPr marL="0" lvl="0" indent="0" algn="l" rtl="0">
              <a:lnSpc>
                <a:spcPct val="175000"/>
              </a:lnSpc>
              <a:spcBef>
                <a:spcPts val="400"/>
              </a:spcBef>
              <a:spcAft>
                <a:spcPts val="0"/>
              </a:spcAft>
              <a:buNone/>
            </a:pPr>
            <a:r>
              <a:rPr lang="en" sz="1300">
                <a:solidFill>
                  <a:srgbClr val="FFFFFF"/>
                </a:solidFill>
                <a:latin typeface="Arial"/>
                <a:ea typeface="Arial"/>
                <a:cs typeface="Arial"/>
                <a:sym typeface="Arial"/>
              </a:rPr>
              <a:t>Facial recognition technology is continuously improving with every passing day. With machine learning algorithms, now the systems are able to read facial expressions and detect emotions. The technology is proving to be very helpful for the legal authorities.</a:t>
            </a:r>
            <a:endParaRPr sz="1300">
              <a:solidFill>
                <a:srgbClr val="FFFFFF"/>
              </a:solidFill>
              <a:latin typeface="Arial"/>
              <a:ea typeface="Arial"/>
              <a:cs typeface="Arial"/>
              <a:sym typeface="Arial"/>
            </a:endParaRPr>
          </a:p>
          <a:p>
            <a:pPr marL="0" lvl="0" indent="0" algn="l" rtl="0">
              <a:lnSpc>
                <a:spcPct val="120000"/>
              </a:lnSpc>
              <a:spcBef>
                <a:spcPts val="2300"/>
              </a:spcBef>
              <a:spcAft>
                <a:spcPts val="0"/>
              </a:spcAft>
              <a:buNone/>
            </a:pPr>
            <a:r>
              <a:rPr lang="en" sz="1300" b="1">
                <a:solidFill>
                  <a:srgbClr val="FFFFFF"/>
                </a:solidFill>
                <a:latin typeface="Arial"/>
                <a:ea typeface="Arial"/>
                <a:cs typeface="Arial"/>
                <a:sym typeface="Arial"/>
              </a:rPr>
              <a:t>A Parameter for Secure Growth</a:t>
            </a:r>
            <a:endParaRPr sz="1300" b="1">
              <a:solidFill>
                <a:srgbClr val="FFFFFF"/>
              </a:solidFill>
              <a:latin typeface="Arial"/>
              <a:ea typeface="Arial"/>
              <a:cs typeface="Arial"/>
              <a:sym typeface="Arial"/>
            </a:endParaRPr>
          </a:p>
          <a:p>
            <a:pPr marL="0" lvl="0" indent="0" algn="l" rtl="0">
              <a:lnSpc>
                <a:spcPct val="175000"/>
              </a:lnSpc>
              <a:spcBef>
                <a:spcPts val="400"/>
              </a:spcBef>
              <a:spcAft>
                <a:spcPts val="0"/>
              </a:spcAft>
              <a:buNone/>
            </a:pPr>
            <a:r>
              <a:rPr lang="en" sz="1300">
                <a:solidFill>
                  <a:srgbClr val="FFFFFF"/>
                </a:solidFill>
                <a:latin typeface="Arial"/>
                <a:ea typeface="Arial"/>
                <a:cs typeface="Arial"/>
                <a:sym typeface="Arial"/>
              </a:rPr>
              <a:t>Security and customer experience are the two main factors that drive the secure growth of the business. Facial recognition is a competitive technology that is facilitating industries to effectively meet both the factors without compromising the other. </a:t>
            </a:r>
            <a:endParaRPr sz="1300">
              <a:solidFill>
                <a:srgbClr val="FFFFFF"/>
              </a:solidFill>
              <a:latin typeface="Arial"/>
              <a:ea typeface="Arial"/>
              <a:cs typeface="Arial"/>
              <a:sym typeface="Arial"/>
            </a:endParaRPr>
          </a:p>
          <a:p>
            <a:pPr marL="0" lvl="0" indent="0" algn="l" rtl="0">
              <a:lnSpc>
                <a:spcPct val="175000"/>
              </a:lnSpc>
              <a:spcBef>
                <a:spcPts val="2300"/>
              </a:spcBef>
              <a:spcAft>
                <a:spcPts val="0"/>
              </a:spcAft>
              <a:buClr>
                <a:schemeClr val="dk1"/>
              </a:buClr>
              <a:buSzPts val="1100"/>
              <a:buFont typeface="Arial"/>
              <a:buNone/>
            </a:pPr>
            <a:endParaRPr sz="1300">
              <a:solidFill>
                <a:srgbClr val="FFFFFF"/>
              </a:solidFill>
              <a:latin typeface="Arial"/>
              <a:ea typeface="Arial"/>
              <a:cs typeface="Arial"/>
              <a:sym typeface="Arial"/>
            </a:endParaRPr>
          </a:p>
          <a:p>
            <a:pPr marL="0" lvl="0" indent="0" algn="l" rtl="0">
              <a:spcBef>
                <a:spcPts val="2300"/>
              </a:spcBef>
              <a:spcAft>
                <a:spcPts val="0"/>
              </a:spcAft>
              <a:buNone/>
            </a:pPr>
            <a:endParaRPr>
              <a:solidFill>
                <a:srgbClr val="FFFFFF"/>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7"/>
          <p:cNvSpPr txBox="1">
            <a:spLocks noGrp="1"/>
          </p:cNvSpPr>
          <p:nvPr>
            <p:ph type="subTitle" idx="1"/>
          </p:nvPr>
        </p:nvSpPr>
        <p:spPr>
          <a:xfrm>
            <a:off x="311425" y="1034725"/>
            <a:ext cx="8348400" cy="4108800"/>
          </a:xfrm>
          <a:prstGeom prst="rect">
            <a:avLst/>
          </a:prstGeom>
          <a:noFill/>
          <a:ln>
            <a:noFill/>
          </a:ln>
          <a:effectLst>
            <a:outerShdw blurRad="25400">
              <a:srgbClr val="000000">
                <a:alpha val="45882"/>
              </a:srgbClr>
            </a:outerShdw>
          </a:effectLst>
        </p:spPr>
        <p:txBody>
          <a:bodyPr spcFirstLastPara="1" wrap="square" lIns="91425" tIns="91425" rIns="91425" bIns="91425" anchor="t" anchorCtr="0">
            <a:noAutofit/>
          </a:bodyPr>
          <a:lstStyle/>
          <a:p>
            <a:pPr marL="0" lvl="0" indent="0" algn="l" rtl="0">
              <a:lnSpc>
                <a:spcPct val="110000"/>
              </a:lnSpc>
              <a:spcBef>
                <a:spcPts val="0"/>
              </a:spcBef>
              <a:spcAft>
                <a:spcPts val="0"/>
              </a:spcAft>
              <a:buSzPts val="1300"/>
              <a:buNone/>
            </a:pPr>
            <a:r>
              <a:rPr lang="en" sz="1800">
                <a:latin typeface="Times New Roman"/>
                <a:ea typeface="Times New Roman"/>
                <a:cs typeface="Times New Roman"/>
                <a:sym typeface="Times New Roman"/>
              </a:rPr>
              <a:t>Face recognition systems are being applied widely in real life such as tracking, managing employees, finding information about celebrities, and so forth. There are many approaches to design a face recognition system, but such these systems are frequently affected by light, non-frontal faces, resolution of cameras, etc. Thus, each method has specific challenges. Overall, a face recognition has two main stages which are</a:t>
            </a:r>
            <a:r>
              <a:rPr lang="en" sz="1800" b="1" u="sng">
                <a:solidFill>
                  <a:srgbClr val="000000"/>
                </a:solidFill>
                <a:latin typeface="Times New Roman"/>
                <a:ea typeface="Times New Roman"/>
                <a:cs typeface="Times New Roman"/>
                <a:sym typeface="Times New Roman"/>
              </a:rPr>
              <a:t> </a:t>
            </a:r>
            <a:r>
              <a:rPr lang="en" sz="1800" b="1" u="sng">
                <a:solidFill>
                  <a:srgbClr val="FFFFFF"/>
                </a:solidFill>
                <a:latin typeface="Times New Roman"/>
                <a:ea typeface="Times New Roman"/>
                <a:cs typeface="Times New Roman"/>
                <a:sym typeface="Times New Roman"/>
              </a:rPr>
              <a:t>face </a:t>
            </a:r>
            <a:r>
              <a:rPr lang="en" sz="1800" b="1" u="sng">
                <a:solidFill>
                  <a:srgbClr val="D8D8D8"/>
                </a:solidFill>
                <a:latin typeface="Times New Roman"/>
                <a:ea typeface="Times New Roman"/>
                <a:cs typeface="Times New Roman"/>
                <a:sym typeface="Times New Roman"/>
              </a:rPr>
              <a:t>detection </a:t>
            </a:r>
            <a:r>
              <a:rPr lang="en" sz="1800">
                <a:latin typeface="Times New Roman"/>
                <a:ea typeface="Times New Roman"/>
                <a:cs typeface="Times New Roman"/>
                <a:sym typeface="Times New Roman"/>
              </a:rPr>
              <a:t>and </a:t>
            </a:r>
            <a:r>
              <a:rPr lang="en" sz="1800" b="1" u="sng">
                <a:solidFill>
                  <a:srgbClr val="D8D8D8"/>
                </a:solidFill>
                <a:latin typeface="Times New Roman"/>
                <a:ea typeface="Times New Roman"/>
                <a:cs typeface="Times New Roman"/>
                <a:sym typeface="Times New Roman"/>
              </a:rPr>
              <a:t>face recognition</a:t>
            </a:r>
            <a:r>
              <a:rPr lang="en" sz="1800">
                <a:latin typeface="Times New Roman"/>
                <a:ea typeface="Times New Roman"/>
                <a:cs typeface="Times New Roman"/>
                <a:sym typeface="Times New Roman"/>
              </a:rPr>
              <a:t>, that leads our system to have three stages: </a:t>
            </a:r>
            <a:endParaRPr sz="1800">
              <a:latin typeface="Times New Roman"/>
              <a:ea typeface="Times New Roman"/>
              <a:cs typeface="Times New Roman"/>
              <a:sym typeface="Times New Roman"/>
            </a:endParaRPr>
          </a:p>
          <a:p>
            <a:pPr marL="0" lvl="0" indent="0" algn="l" rtl="0">
              <a:lnSpc>
                <a:spcPct val="110000"/>
              </a:lnSpc>
              <a:spcBef>
                <a:spcPts val="0"/>
              </a:spcBef>
              <a:spcAft>
                <a:spcPts val="0"/>
              </a:spcAft>
              <a:buSzPts val="1300"/>
              <a:buNone/>
            </a:pPr>
            <a:r>
              <a:rPr lang="en" sz="1800">
                <a:latin typeface="Times New Roman"/>
                <a:ea typeface="Times New Roman"/>
                <a:cs typeface="Times New Roman"/>
                <a:sym typeface="Times New Roman"/>
              </a:rPr>
              <a:t>1) face detection</a:t>
            </a:r>
            <a:endParaRPr sz="1800">
              <a:latin typeface="Times New Roman"/>
              <a:ea typeface="Times New Roman"/>
              <a:cs typeface="Times New Roman"/>
              <a:sym typeface="Times New Roman"/>
            </a:endParaRPr>
          </a:p>
          <a:p>
            <a:pPr marL="0" lvl="0" indent="0" algn="l" rtl="0">
              <a:lnSpc>
                <a:spcPct val="110000"/>
              </a:lnSpc>
              <a:spcBef>
                <a:spcPts val="0"/>
              </a:spcBef>
              <a:spcAft>
                <a:spcPts val="0"/>
              </a:spcAft>
              <a:buSzPts val="1300"/>
              <a:buNone/>
            </a:pPr>
            <a:r>
              <a:rPr lang="en" sz="1800">
                <a:latin typeface="Times New Roman"/>
                <a:ea typeface="Times New Roman"/>
                <a:cs typeface="Times New Roman"/>
                <a:sym typeface="Times New Roman"/>
              </a:rPr>
              <a:t>2) face recognition.</a:t>
            </a:r>
            <a:endParaRPr sz="1800">
              <a:latin typeface="Times New Roman"/>
              <a:ea typeface="Times New Roman"/>
              <a:cs typeface="Times New Roman"/>
              <a:sym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78"/>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83"/>
          <p:cNvSpPr txBox="1">
            <a:spLocks noGrp="1"/>
          </p:cNvSpPr>
          <p:nvPr>
            <p:ph type="body" idx="1"/>
          </p:nvPr>
        </p:nvSpPr>
        <p:spPr>
          <a:xfrm>
            <a:off x="884025" y="589350"/>
            <a:ext cx="7030500" cy="41469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Facial recognition technology has many applications in day care, residential security, voter verification, banking using atm and in many other fields.</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Face recognition technologies have been associated generally with</a:t>
            </a:r>
            <a:endParaRPr/>
          </a:p>
          <a:p>
            <a:pPr marL="0" lvl="0" indent="0" algn="l" rtl="0">
              <a:spcBef>
                <a:spcPts val="0"/>
              </a:spcBef>
              <a:spcAft>
                <a:spcPts val="0"/>
              </a:spcAft>
              <a:buClr>
                <a:schemeClr val="dk1"/>
              </a:buClr>
              <a:buSzPts val="1100"/>
              <a:buFont typeface="Arial"/>
              <a:buNone/>
            </a:pPr>
            <a:r>
              <a:rPr lang="en"/>
              <a:t>very costly top secure applications.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In our project we our aiming at achieving it at the ground level. According to the present scenario, we are seeking for touch free ways and this could be a ‘blessing in disguise’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We can implement this technology in our college campus for taking attendance, since our system is able to detect faces even after wearing masks. So this will be useful in and after Covid-19 situation.</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7"/>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8"/>
          <p:cNvSpPr txBox="1">
            <a:spLocks noGrp="1"/>
          </p:cNvSpPr>
          <p:nvPr>
            <p:ph type="ctrTitle"/>
          </p:nvPr>
        </p:nvSpPr>
        <p:spPr>
          <a:xfrm>
            <a:off x="1028025" y="206927"/>
            <a:ext cx="6705300" cy="6966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r>
              <a:rPr lang="en"/>
              <a:t>MOTIVATION</a:t>
            </a:r>
            <a:endParaRPr/>
          </a:p>
        </p:txBody>
      </p:sp>
      <p:sp>
        <p:nvSpPr>
          <p:cNvPr id="239" name="Google Shape;239;p38"/>
          <p:cNvSpPr txBox="1">
            <a:spLocks noGrp="1"/>
          </p:cNvSpPr>
          <p:nvPr>
            <p:ph type="subTitle" idx="1"/>
          </p:nvPr>
        </p:nvSpPr>
        <p:spPr>
          <a:xfrm>
            <a:off x="1032000" y="1048027"/>
            <a:ext cx="7080000" cy="3276300"/>
          </a:xfrm>
          <a:prstGeom prst="rect">
            <a:avLst/>
          </a:prstGeom>
        </p:spPr>
        <p:txBody>
          <a:bodyPr spcFirstLastPara="1" wrap="square" lIns="68575" tIns="34275" rIns="68575" bIns="34275" anchor="t" anchorCtr="0">
            <a:noAutofit/>
          </a:bodyPr>
          <a:lstStyle/>
          <a:p>
            <a:pPr marL="0" lvl="0" indent="0" algn="l" rtl="0">
              <a:spcBef>
                <a:spcPts val="300"/>
              </a:spcBef>
              <a:spcAft>
                <a:spcPts val="0"/>
              </a:spcAft>
              <a:buClr>
                <a:schemeClr val="dk1"/>
              </a:buClr>
              <a:buSzPts val="1100"/>
              <a:buFont typeface="Arial"/>
              <a:buNone/>
            </a:pPr>
            <a:r>
              <a:rPr lang="en"/>
              <a:t>We know facial recognition are used in security systems, but it’s also used for marking attendance in schools, college , etc. </a:t>
            </a:r>
            <a:endParaRPr/>
          </a:p>
          <a:p>
            <a:pPr marL="0" lvl="0" indent="0" algn="l" rtl="0">
              <a:spcBef>
                <a:spcPts val="500"/>
              </a:spcBef>
              <a:spcAft>
                <a:spcPts val="0"/>
              </a:spcAft>
              <a:buNone/>
            </a:pPr>
            <a:r>
              <a:rPr lang="en"/>
              <a:t>So here are some points which motivated people to use face recognition:</a:t>
            </a:r>
            <a:endParaRPr/>
          </a:p>
          <a:p>
            <a:pPr marL="457200" lvl="0" indent="-304800" algn="l" rtl="0">
              <a:spcBef>
                <a:spcPts val="500"/>
              </a:spcBef>
              <a:spcAft>
                <a:spcPts val="0"/>
              </a:spcAft>
              <a:buSzPts val="1200"/>
              <a:buAutoNum type="arabicPeriod"/>
            </a:pPr>
            <a:r>
              <a:rPr lang="en"/>
              <a:t>It’s a Non-Contact process.</a:t>
            </a:r>
            <a:endParaRPr/>
          </a:p>
          <a:p>
            <a:pPr marL="457200" lvl="0" indent="-304800" algn="l" rtl="0">
              <a:spcBef>
                <a:spcPts val="0"/>
              </a:spcBef>
              <a:spcAft>
                <a:spcPts val="0"/>
              </a:spcAft>
              <a:buSzPts val="1200"/>
              <a:buAutoNum type="arabicPeriod"/>
            </a:pPr>
            <a:r>
              <a:rPr lang="en"/>
              <a:t>Quite inexpensive when compared to other biometrics.</a:t>
            </a:r>
            <a:endParaRPr/>
          </a:p>
          <a:p>
            <a:pPr marL="457200" lvl="0" indent="-304800" algn="l" rtl="0">
              <a:spcBef>
                <a:spcPts val="0"/>
              </a:spcBef>
              <a:spcAft>
                <a:spcPts val="0"/>
              </a:spcAft>
              <a:buSzPts val="1200"/>
              <a:buAutoNum type="arabicPeriod"/>
            </a:pPr>
            <a:r>
              <a:rPr lang="en"/>
              <a:t>Increasing demand for fast and accurate authentication/identification.</a:t>
            </a:r>
            <a:endParaRPr/>
          </a:p>
          <a:p>
            <a:pPr marL="0" lvl="0" indent="0" algn="ctr" rtl="0">
              <a:spcBef>
                <a:spcPts val="500"/>
              </a:spcBef>
              <a:spcAft>
                <a:spcPts val="50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9"/>
          <p:cNvSpPr txBox="1">
            <a:spLocks noGrp="1"/>
          </p:cNvSpPr>
          <p:nvPr>
            <p:ph type="title"/>
          </p:nvPr>
        </p:nvSpPr>
        <p:spPr>
          <a:xfrm>
            <a:off x="1303800" y="142875"/>
            <a:ext cx="7030500" cy="828600"/>
          </a:xfrm>
          <a:prstGeom prst="rect">
            <a:avLst/>
          </a:prstGeom>
          <a:noFill/>
          <a:ln>
            <a:noFill/>
          </a:ln>
          <a:effectLst>
            <a:outerShdw blurRad="25400">
              <a:srgbClr val="000000">
                <a:alpha val="45880"/>
              </a:srgbClr>
            </a:outerShdw>
          </a:effectLst>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lt2"/>
              </a:buClr>
              <a:buSzPts val="2100"/>
              <a:buFont typeface="Sorts Mill Goudy"/>
              <a:buNone/>
            </a:pPr>
            <a:r>
              <a:rPr lang="en" sz="1100"/>
              <a:t>			 </a:t>
            </a:r>
            <a:r>
              <a:rPr lang="en" sz="3400"/>
              <a:t>EXISTING MODEL</a:t>
            </a:r>
            <a:r>
              <a:rPr lang="en" sz="5800" b="1"/>
              <a:t>	</a:t>
            </a:r>
            <a:endParaRPr sz="5800" b="1"/>
          </a:p>
        </p:txBody>
      </p:sp>
      <p:sp>
        <p:nvSpPr>
          <p:cNvPr id="245" name="Google Shape;245;p39"/>
          <p:cNvSpPr txBox="1">
            <a:spLocks noGrp="1"/>
          </p:cNvSpPr>
          <p:nvPr>
            <p:ph type="body" idx="1"/>
          </p:nvPr>
        </p:nvSpPr>
        <p:spPr>
          <a:xfrm>
            <a:off x="260275" y="971475"/>
            <a:ext cx="8526000" cy="3925500"/>
          </a:xfrm>
          <a:prstGeom prst="rect">
            <a:avLst/>
          </a:prstGeom>
          <a:noFill/>
          <a:ln>
            <a:noFill/>
          </a:ln>
          <a:effectLst>
            <a:outerShdw blurRad="25400">
              <a:srgbClr val="000000">
                <a:alpha val="4588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sz="1350">
                <a:latin typeface="Arial"/>
                <a:ea typeface="Arial"/>
                <a:cs typeface="Arial"/>
                <a:sym typeface="Arial"/>
              </a:rPr>
              <a:t>T</a:t>
            </a:r>
            <a:r>
              <a:rPr lang="en" sz="1850">
                <a:latin typeface="Arial"/>
                <a:ea typeface="Arial"/>
                <a:cs typeface="Arial"/>
                <a:sym typeface="Arial"/>
              </a:rPr>
              <a:t>he goal of face detection is to determine whether the image exists in the dataset and that of the Face recogniser is to recognize the face and provide information about the image . If multiple faces are present, each face is enclosed by a bounding box .</a:t>
            </a:r>
            <a:endParaRPr sz="1850">
              <a:latin typeface="Arial"/>
              <a:ea typeface="Arial"/>
              <a:cs typeface="Arial"/>
              <a:sym typeface="Arial"/>
            </a:endParaRPr>
          </a:p>
          <a:p>
            <a:pPr marL="0" lvl="0" indent="0" algn="l" rtl="0">
              <a:spcBef>
                <a:spcPts val="0"/>
              </a:spcBef>
              <a:spcAft>
                <a:spcPts val="0"/>
              </a:spcAft>
              <a:buNone/>
            </a:pPr>
            <a:endParaRPr sz="1850">
              <a:solidFill>
                <a:srgbClr val="FFFFFF"/>
              </a:solidFill>
              <a:latin typeface="Arial"/>
              <a:ea typeface="Arial"/>
              <a:cs typeface="Arial"/>
              <a:sym typeface="Arial"/>
            </a:endParaRPr>
          </a:p>
          <a:p>
            <a:pPr marL="0" lvl="0" indent="0" algn="l" rtl="0">
              <a:spcBef>
                <a:spcPts val="0"/>
              </a:spcBef>
              <a:spcAft>
                <a:spcPts val="0"/>
              </a:spcAft>
              <a:buNone/>
            </a:pPr>
            <a:r>
              <a:rPr lang="en" sz="1850">
                <a:latin typeface="Arial"/>
                <a:ea typeface="Arial"/>
                <a:cs typeface="Arial"/>
                <a:sym typeface="Arial"/>
              </a:rPr>
              <a:t>Human faces are difficult to model as there are many variables that can change for example facial expression, orientation, lighting conditions etc. As a result of this the existing face detectors and recognizers, recognize faces only when partial occlusions such as sunglasses, scarf, mask caps are not present.</a:t>
            </a:r>
            <a:endParaRPr sz="1850">
              <a:latin typeface="Arial"/>
              <a:ea typeface="Arial"/>
              <a:cs typeface="Arial"/>
              <a:sym typeface="Arial"/>
            </a:endParaRPr>
          </a:p>
          <a:p>
            <a:pPr marL="0" lvl="0" indent="0" algn="l" rtl="0">
              <a:spcBef>
                <a:spcPts val="0"/>
              </a:spcBef>
              <a:spcAft>
                <a:spcPts val="0"/>
              </a:spcAft>
              <a:buNone/>
            </a:pPr>
            <a:endParaRPr sz="1350">
              <a:latin typeface="Arial"/>
              <a:ea typeface="Arial"/>
              <a:cs typeface="Arial"/>
              <a:sym typeface="Arial"/>
            </a:endParaRPr>
          </a:p>
          <a:p>
            <a:pPr marL="0" lvl="0" indent="0" algn="l" rtl="0">
              <a:spcBef>
                <a:spcPts val="0"/>
              </a:spcBef>
              <a:spcAft>
                <a:spcPts val="0"/>
              </a:spcAft>
              <a:buNone/>
            </a:pPr>
            <a:endParaRPr sz="1350">
              <a:latin typeface="Arial"/>
              <a:ea typeface="Arial"/>
              <a:cs typeface="Arial"/>
              <a:sym typeface="Arial"/>
            </a:endParaRPr>
          </a:p>
          <a:p>
            <a:pPr marL="0" lvl="0" indent="0" algn="l" rtl="0">
              <a:spcBef>
                <a:spcPts val="0"/>
              </a:spcBef>
              <a:spcAft>
                <a:spcPts val="0"/>
              </a:spcAft>
              <a:buNone/>
            </a:pPr>
            <a:endParaRPr sz="1350" b="1">
              <a:latin typeface="Arial"/>
              <a:ea typeface="Arial"/>
              <a:cs typeface="Arial"/>
              <a:sym typeface="Arial"/>
            </a:endParaRPr>
          </a:p>
          <a:p>
            <a:pPr marL="0" lvl="0" indent="0" algn="l" rtl="0">
              <a:spcBef>
                <a:spcPts val="0"/>
              </a:spcBef>
              <a:spcAft>
                <a:spcPts val="0"/>
              </a:spcAft>
              <a:buNone/>
            </a:pPr>
            <a:endParaRPr sz="1350">
              <a:latin typeface="Arial"/>
              <a:ea typeface="Arial"/>
              <a:cs typeface="Arial"/>
              <a:sym typeface="Arial"/>
            </a:endParaRPr>
          </a:p>
          <a:p>
            <a:pPr marL="0" lvl="0" indent="0" algn="l" rtl="0">
              <a:spcBef>
                <a:spcPts val="0"/>
              </a:spcBef>
              <a:spcAft>
                <a:spcPts val="0"/>
              </a:spcAft>
              <a:buNone/>
            </a:pPr>
            <a:endParaRPr sz="1350">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9"/>
        <p:cNvGrpSpPr/>
        <p:nvPr/>
      </p:nvGrpSpPr>
      <p:grpSpPr>
        <a:xfrm>
          <a:off x="0" y="0"/>
          <a:ext cx="0" cy="0"/>
          <a:chOff x="0" y="0"/>
          <a:chExt cx="0" cy="0"/>
        </a:xfrm>
      </p:grpSpPr>
      <p:sp>
        <p:nvSpPr>
          <p:cNvPr id="250" name="Google Shape;250;p40"/>
          <p:cNvSpPr txBox="1">
            <a:spLocks noGrp="1"/>
          </p:cNvSpPr>
          <p:nvPr>
            <p:ph type="body" idx="1"/>
          </p:nvPr>
        </p:nvSpPr>
        <p:spPr>
          <a:xfrm>
            <a:off x="317850" y="417900"/>
            <a:ext cx="8508300" cy="44043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sz="4900" b="1"/>
              <a:t>   WE DECIDED TO TAKE </a:t>
            </a:r>
            <a:endParaRPr sz="4900" b="1"/>
          </a:p>
          <a:p>
            <a:pPr marL="914400" lvl="0" indent="0" algn="l" rtl="0">
              <a:spcBef>
                <a:spcPts val="0"/>
              </a:spcBef>
              <a:spcAft>
                <a:spcPts val="0"/>
              </a:spcAft>
              <a:buNone/>
            </a:pPr>
            <a:endParaRPr sz="4900" b="1"/>
          </a:p>
          <a:p>
            <a:pPr marL="0" lvl="0" indent="0" algn="l" rtl="0">
              <a:spcBef>
                <a:spcPts val="0"/>
              </a:spcBef>
              <a:spcAft>
                <a:spcPts val="0"/>
              </a:spcAft>
              <a:buNone/>
            </a:pPr>
            <a:r>
              <a:rPr lang="en" sz="4900" b="1"/>
              <a:t>          THIS ONE STEP </a:t>
            </a:r>
            <a:endParaRPr sz="4900" b="1"/>
          </a:p>
          <a:p>
            <a:pPr marL="0" lvl="0" indent="0" algn="l" rtl="0">
              <a:spcBef>
                <a:spcPts val="0"/>
              </a:spcBef>
              <a:spcAft>
                <a:spcPts val="0"/>
              </a:spcAft>
              <a:buNone/>
            </a:pPr>
            <a:endParaRPr sz="4900" b="1"/>
          </a:p>
          <a:p>
            <a:pPr marL="0" lvl="0" indent="0" algn="l" rtl="0">
              <a:spcBef>
                <a:spcPts val="0"/>
              </a:spcBef>
              <a:spcAft>
                <a:spcPts val="0"/>
              </a:spcAft>
              <a:buNone/>
            </a:pPr>
            <a:r>
              <a:rPr lang="en" sz="4900" b="1"/>
              <a:t>                AHEAD…...</a:t>
            </a:r>
            <a:endParaRPr sz="4900"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1"/>
          <p:cNvSpPr txBox="1">
            <a:spLocks noGrp="1"/>
          </p:cNvSpPr>
          <p:nvPr>
            <p:ph type="body" idx="1"/>
          </p:nvPr>
        </p:nvSpPr>
        <p:spPr>
          <a:xfrm>
            <a:off x="260275" y="1232300"/>
            <a:ext cx="8526000" cy="3664800"/>
          </a:xfrm>
          <a:prstGeom prst="rect">
            <a:avLst/>
          </a:prstGeom>
          <a:noFill/>
          <a:ln>
            <a:noFill/>
          </a:ln>
          <a:effectLst>
            <a:outerShdw blurRad="25400">
              <a:srgbClr val="000000">
                <a:alpha val="4588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endParaRPr sz="1350" b="1">
              <a:latin typeface="Arial"/>
              <a:ea typeface="Arial"/>
              <a:cs typeface="Arial"/>
              <a:sym typeface="Arial"/>
            </a:endParaRPr>
          </a:p>
          <a:p>
            <a:pPr marL="0" lvl="0" indent="0" algn="l" rtl="0">
              <a:lnSpc>
                <a:spcPct val="150000"/>
              </a:lnSpc>
              <a:spcBef>
                <a:spcPts val="0"/>
              </a:spcBef>
              <a:spcAft>
                <a:spcPts val="0"/>
              </a:spcAft>
              <a:buNone/>
            </a:pPr>
            <a:r>
              <a:rPr lang="en" sz="1850">
                <a:latin typeface="Arial"/>
                <a:ea typeface="Arial"/>
                <a:cs typeface="Arial"/>
                <a:sym typeface="Arial"/>
              </a:rPr>
              <a:t>Our project can detect</a:t>
            </a:r>
            <a:r>
              <a:rPr lang="en" sz="1350">
                <a:latin typeface="Arial"/>
                <a:ea typeface="Arial"/>
                <a:cs typeface="Arial"/>
                <a:sym typeface="Arial"/>
              </a:rPr>
              <a:t> </a:t>
            </a:r>
            <a:r>
              <a:rPr lang="en" sz="1850">
                <a:latin typeface="Arial"/>
                <a:ea typeface="Arial"/>
                <a:cs typeface="Arial"/>
                <a:sym typeface="Arial"/>
              </a:rPr>
              <a:t>Human faces also when partial occlusions such as sunglasses, scarf, mask caps are  present. </a:t>
            </a:r>
            <a:endParaRPr sz="185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
              <a:t>Local Binary Pattern (LBP) is a simple yet very efficient texture operator which labels the pixels of an image by thresholding the neighborhood of each pixel and considers the result as a binary number.</a:t>
            </a:r>
            <a:endParaRPr/>
          </a:p>
          <a:p>
            <a:pPr marL="0" lvl="0" indent="0" algn="l" rtl="0">
              <a:spcBef>
                <a:spcPts val="0"/>
              </a:spcBef>
              <a:spcAft>
                <a:spcPts val="0"/>
              </a:spcAft>
              <a:buClr>
                <a:schemeClr val="dk1"/>
              </a:buClr>
              <a:buSzPts val="1100"/>
              <a:buFont typeface="Arial"/>
              <a:buNone/>
            </a:pPr>
            <a:r>
              <a:rPr lang="en"/>
              <a:t>It is a powerful feature for texture classification. It has further been determined that when LBP is combined with histograms of oriented gradients (HOG) descriptor, it improves the detection performance considerably on  datasets.</a:t>
            </a:r>
            <a:endParaRPr/>
          </a:p>
          <a:p>
            <a:pPr marL="0" lvl="0" indent="0" algn="l" rtl="0">
              <a:spcBef>
                <a:spcPts val="0"/>
              </a:spcBef>
              <a:spcAft>
                <a:spcPts val="0"/>
              </a:spcAft>
              <a:buClr>
                <a:schemeClr val="dk1"/>
              </a:buClr>
              <a:buSzPts val="1100"/>
              <a:buFont typeface="Arial"/>
              <a:buNone/>
            </a:pPr>
            <a:endParaRPr/>
          </a:p>
          <a:p>
            <a:pPr marL="0" lvl="0" indent="0" algn="l" rtl="0">
              <a:lnSpc>
                <a:spcPct val="150000"/>
              </a:lnSpc>
              <a:spcBef>
                <a:spcPts val="0"/>
              </a:spcBef>
              <a:spcAft>
                <a:spcPts val="0"/>
              </a:spcAft>
              <a:buClr>
                <a:schemeClr val="dk1"/>
              </a:buClr>
              <a:buFont typeface="Arial"/>
              <a:buNone/>
            </a:pPr>
            <a:endParaRPr sz="2050">
              <a:latin typeface="Arial"/>
              <a:ea typeface="Arial"/>
              <a:cs typeface="Arial"/>
              <a:sym typeface="Arial"/>
            </a:endParaRPr>
          </a:p>
          <a:p>
            <a:pPr marL="0" lvl="0" indent="0" algn="l" rtl="0">
              <a:spcBef>
                <a:spcPts val="0"/>
              </a:spcBef>
              <a:spcAft>
                <a:spcPts val="0"/>
              </a:spcAft>
              <a:buNone/>
            </a:pPr>
            <a:endParaRPr sz="1850">
              <a:latin typeface="Arial"/>
              <a:ea typeface="Arial"/>
              <a:cs typeface="Arial"/>
              <a:sym typeface="Arial"/>
            </a:endParaRPr>
          </a:p>
          <a:p>
            <a:pPr marL="0" lvl="0" indent="0" algn="l" rtl="0">
              <a:spcBef>
                <a:spcPts val="0"/>
              </a:spcBef>
              <a:spcAft>
                <a:spcPts val="0"/>
              </a:spcAft>
              <a:buNone/>
            </a:pPr>
            <a:r>
              <a:rPr lang="en" sz="1350">
                <a:latin typeface="Arial"/>
                <a:ea typeface="Arial"/>
                <a:cs typeface="Arial"/>
                <a:sym typeface="Arial"/>
              </a:rPr>
              <a:t> </a:t>
            </a:r>
            <a:endParaRPr sz="1350">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ateVTI">
  <a:themeElements>
    <a:clrScheme name="Custom 35">
      <a:dk1>
        <a:srgbClr val="000000"/>
      </a:dk1>
      <a:lt1>
        <a:srgbClr val="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ateVTI">
  <a:themeElements>
    <a:clrScheme name="Green">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2554</Words>
  <Application>Microsoft Office PowerPoint</Application>
  <PresentationFormat>On-screen Show (16:9)</PresentationFormat>
  <Paragraphs>189</Paragraphs>
  <Slides>52</Slides>
  <Notes>52</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52</vt:i4>
      </vt:variant>
    </vt:vector>
  </HeadingPairs>
  <TitlesOfParts>
    <vt:vector size="62" baseType="lpstr">
      <vt:lpstr>Noto Sans Symbols</vt:lpstr>
      <vt:lpstr>Times New Roman</vt:lpstr>
      <vt:lpstr>Calibri</vt:lpstr>
      <vt:lpstr>Sorts Mill Goudy</vt:lpstr>
      <vt:lpstr>Arial</vt:lpstr>
      <vt:lpstr>Oswald</vt:lpstr>
      <vt:lpstr>Roboto</vt:lpstr>
      <vt:lpstr>Simple Light</vt:lpstr>
      <vt:lpstr>SlateVTI</vt:lpstr>
      <vt:lpstr>SlateVTI</vt:lpstr>
      <vt:lpstr>.</vt:lpstr>
      <vt:lpstr>PROJECT GUIDE:</vt:lpstr>
      <vt:lpstr>TEAM NEST </vt:lpstr>
      <vt:lpstr>PowerPoint Presentation</vt:lpstr>
      <vt:lpstr>PowerPoint Presentation</vt:lpstr>
      <vt:lpstr>MOTIVATION</vt:lpstr>
      <vt:lpstr>    EXISTING MODEL </vt:lpstr>
      <vt:lpstr>PowerPoint Presentation</vt:lpstr>
      <vt:lpstr>PowerPoint Presentation</vt:lpstr>
      <vt:lpstr>MODULE WORKFLOW EXPLANATION</vt:lpstr>
      <vt:lpstr>PowerPoint Presentation</vt:lpstr>
      <vt:lpstr>PowerPoint Presentation</vt:lpstr>
      <vt:lpstr>PowerPoint Presentation</vt:lpstr>
      <vt:lpstr>  FACE RECOGNITION</vt:lpstr>
      <vt:lpstr>PowerPoint Presentation</vt:lpstr>
      <vt:lpstr>Stepwise Algorithm Explanation</vt:lpstr>
      <vt:lpstr>PowerPoint Presentation</vt:lpstr>
      <vt:lpstr>REAL TIME USAGE </vt:lpstr>
      <vt:lpstr>  Novelty of the project </vt:lpstr>
      <vt:lpstr>HARDWARE AND SOFTWARE REQUIREMENTS</vt:lpstr>
      <vt:lpstr>LITERATURE REVIEW</vt:lpstr>
      <vt:lpstr>PowerPoint Presentation</vt:lpstr>
      <vt:lpstr>PowerPoint Presentation</vt:lpstr>
      <vt:lpstr>PowerPoint Presentation</vt:lpstr>
      <vt:lpstr>MODULE DESCRIPTION</vt:lpstr>
      <vt:lpstr>   Approach And Algorithms Used </vt:lpstr>
      <vt:lpstr>LBPH Algorithm </vt:lpstr>
      <vt:lpstr>HAAR CASCADE CLASSIFIERS</vt:lpstr>
      <vt:lpstr>IMPLEMENTATION AND CODING</vt:lpstr>
      <vt:lpstr>PowerPoint Presentation</vt:lpstr>
      <vt:lpstr>PowerPoint Presentation</vt:lpstr>
      <vt:lpstr>CODE   FOR   TRAINING   THE   MODEL</vt:lpstr>
      <vt:lpstr>PowerPoint Presentation</vt:lpstr>
      <vt:lpstr> CODE                          FOR   FACE   RECOGNITION</vt:lpstr>
      <vt:lpstr>PowerPoint Presentation</vt:lpstr>
      <vt:lpstr>DEMONSTRATIONS THOUGH   VIDEOS</vt:lpstr>
      <vt:lpstr>VIDEO 1</vt:lpstr>
      <vt:lpstr>SNAPSHOTS                             Of                        PROJECT</vt:lpstr>
      <vt:lpstr>PowerPoint Presentation</vt:lpstr>
      <vt:lpstr>PowerPoint Presentation</vt:lpstr>
      <vt:lpstr>TESTING</vt:lpstr>
      <vt:lpstr>CODE FOR WEB BASED API USING FLASK</vt:lpstr>
      <vt:lpstr>PowerPoint Presentation</vt:lpstr>
      <vt:lpstr>PowerPoint Presentation</vt:lpstr>
      <vt:lpstr> VIDEO </vt:lpstr>
      <vt:lpstr>PowerPoint Presentation</vt:lpstr>
      <vt:lpstr>CONSTRAINTS OF THE SYSTEM</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cp:lastModifiedBy>19BCE10159</cp:lastModifiedBy>
  <cp:revision>1</cp:revision>
  <dcterms:modified xsi:type="dcterms:W3CDTF">2021-08-15T04:41:59Z</dcterms:modified>
</cp:coreProperties>
</file>